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9"/>
  </p:notesMasterIdLst>
  <p:sldIdLst>
    <p:sldId id="256" r:id="rId2"/>
    <p:sldId id="676" r:id="rId3"/>
    <p:sldId id="679" r:id="rId4"/>
    <p:sldId id="680" r:id="rId5"/>
    <p:sldId id="681" r:id="rId6"/>
    <p:sldId id="682" r:id="rId7"/>
    <p:sldId id="683" r:id="rId8"/>
    <p:sldId id="684" r:id="rId9"/>
    <p:sldId id="685" r:id="rId10"/>
    <p:sldId id="686" r:id="rId11"/>
    <p:sldId id="687" r:id="rId12"/>
    <p:sldId id="688" r:id="rId13"/>
    <p:sldId id="689" r:id="rId14"/>
    <p:sldId id="690" r:id="rId15"/>
    <p:sldId id="691" r:id="rId16"/>
    <p:sldId id="692" r:id="rId17"/>
    <p:sldId id="693" r:id="rId18"/>
    <p:sldId id="694" r:id="rId19"/>
    <p:sldId id="695" r:id="rId20"/>
    <p:sldId id="696" r:id="rId21"/>
    <p:sldId id="697" r:id="rId22"/>
    <p:sldId id="698" r:id="rId23"/>
    <p:sldId id="699" r:id="rId24"/>
    <p:sldId id="700" r:id="rId25"/>
    <p:sldId id="701" r:id="rId26"/>
    <p:sldId id="702" r:id="rId27"/>
    <p:sldId id="703" r:id="rId28"/>
    <p:sldId id="704" r:id="rId29"/>
    <p:sldId id="705" r:id="rId30"/>
    <p:sldId id="706" r:id="rId31"/>
    <p:sldId id="707" r:id="rId32"/>
    <p:sldId id="708" r:id="rId33"/>
    <p:sldId id="709" r:id="rId34"/>
    <p:sldId id="710" r:id="rId35"/>
    <p:sldId id="711" r:id="rId36"/>
    <p:sldId id="712" r:id="rId37"/>
    <p:sldId id="717" r:id="rId38"/>
    <p:sldId id="713" r:id="rId39"/>
    <p:sldId id="715" r:id="rId40"/>
    <p:sldId id="714" r:id="rId41"/>
    <p:sldId id="726" r:id="rId42"/>
    <p:sldId id="716" r:id="rId43"/>
    <p:sldId id="718" r:id="rId44"/>
    <p:sldId id="719" r:id="rId45"/>
    <p:sldId id="720" r:id="rId46"/>
    <p:sldId id="721" r:id="rId47"/>
    <p:sldId id="723" r:id="rId48"/>
    <p:sldId id="724" r:id="rId49"/>
    <p:sldId id="725" r:id="rId50"/>
    <p:sldId id="728" r:id="rId51"/>
    <p:sldId id="727" r:id="rId52"/>
    <p:sldId id="729" r:id="rId53"/>
    <p:sldId id="730" r:id="rId54"/>
    <p:sldId id="731" r:id="rId55"/>
    <p:sldId id="732" r:id="rId56"/>
    <p:sldId id="733" r:id="rId57"/>
    <p:sldId id="734" r:id="rId58"/>
    <p:sldId id="735" r:id="rId59"/>
    <p:sldId id="736" r:id="rId60"/>
    <p:sldId id="741" r:id="rId61"/>
    <p:sldId id="742" r:id="rId62"/>
    <p:sldId id="743" r:id="rId63"/>
    <p:sldId id="744" r:id="rId64"/>
    <p:sldId id="745" r:id="rId65"/>
    <p:sldId id="746" r:id="rId66"/>
    <p:sldId id="747" r:id="rId67"/>
    <p:sldId id="748" r:id="rId68"/>
    <p:sldId id="749" r:id="rId69"/>
    <p:sldId id="750" r:id="rId70"/>
    <p:sldId id="751" r:id="rId71"/>
    <p:sldId id="752" r:id="rId72"/>
    <p:sldId id="753" r:id="rId73"/>
    <p:sldId id="754" r:id="rId74"/>
    <p:sldId id="755" r:id="rId75"/>
    <p:sldId id="756" r:id="rId76"/>
    <p:sldId id="757" r:id="rId77"/>
    <p:sldId id="758" r:id="rId78"/>
    <p:sldId id="759" r:id="rId79"/>
    <p:sldId id="760" r:id="rId80"/>
    <p:sldId id="761" r:id="rId81"/>
    <p:sldId id="762" r:id="rId82"/>
    <p:sldId id="763" r:id="rId83"/>
    <p:sldId id="737" r:id="rId84"/>
    <p:sldId id="764" r:id="rId85"/>
    <p:sldId id="767" r:id="rId86"/>
    <p:sldId id="766" r:id="rId87"/>
    <p:sldId id="768" r:id="rId88"/>
    <p:sldId id="769" r:id="rId89"/>
    <p:sldId id="770" r:id="rId90"/>
    <p:sldId id="772" r:id="rId91"/>
    <p:sldId id="773" r:id="rId92"/>
    <p:sldId id="774" r:id="rId93"/>
    <p:sldId id="775" r:id="rId94"/>
    <p:sldId id="776" r:id="rId95"/>
    <p:sldId id="777" r:id="rId96"/>
    <p:sldId id="778" r:id="rId97"/>
    <p:sldId id="779" r:id="rId98"/>
    <p:sldId id="780" r:id="rId99"/>
    <p:sldId id="781" r:id="rId100"/>
    <p:sldId id="782" r:id="rId101"/>
    <p:sldId id="783" r:id="rId102"/>
    <p:sldId id="784" r:id="rId103"/>
    <p:sldId id="785" r:id="rId104"/>
    <p:sldId id="786" r:id="rId105"/>
    <p:sldId id="787" r:id="rId106"/>
    <p:sldId id="788" r:id="rId107"/>
    <p:sldId id="789" r:id="rId108"/>
    <p:sldId id="790" r:id="rId109"/>
    <p:sldId id="791" r:id="rId110"/>
    <p:sldId id="792" r:id="rId111"/>
    <p:sldId id="738" r:id="rId112"/>
    <p:sldId id="793" r:id="rId113"/>
    <p:sldId id="794" r:id="rId114"/>
    <p:sldId id="795" r:id="rId115"/>
    <p:sldId id="796" r:id="rId116"/>
    <p:sldId id="797" r:id="rId117"/>
    <p:sldId id="798" r:id="rId118"/>
    <p:sldId id="799" r:id="rId119"/>
    <p:sldId id="800" r:id="rId120"/>
    <p:sldId id="801" r:id="rId121"/>
    <p:sldId id="802" r:id="rId122"/>
    <p:sldId id="803" r:id="rId123"/>
    <p:sldId id="804" r:id="rId124"/>
    <p:sldId id="805" r:id="rId125"/>
    <p:sldId id="806" r:id="rId126"/>
    <p:sldId id="807" r:id="rId127"/>
    <p:sldId id="808" r:id="rId128"/>
  </p:sldIdLst>
  <p:sldSz cx="12192000" cy="6858000"/>
  <p:notesSz cx="6858000" cy="9144000"/>
  <p:embeddedFontLst>
    <p:embeddedFont>
      <p:font typeface="Noto Sans TC Medium" panose="020B0600000000000000" pitchFamily="34" charset="-120"/>
      <p:regular r:id="rId130"/>
    </p:embeddedFont>
    <p:embeddedFont>
      <p:font typeface="Calibri" panose="020F0502020204030204" pitchFamily="34" charset="0"/>
      <p:regular r:id="rId131"/>
      <p:bold r:id="rId132"/>
      <p:italic r:id="rId133"/>
      <p:boldItalic r:id="rId134"/>
    </p:embeddedFont>
    <p:embeddedFont>
      <p:font typeface="Calibri Light" panose="020F0302020204030204" pitchFamily="34" charset="0"/>
      <p:regular r:id="rId135"/>
      <p:italic r:id="rId136"/>
    </p:embeddedFont>
    <p:embeddedFont>
      <p:font typeface="Cambria Math" panose="02040503050406030204" pitchFamily="18" charset="0"/>
      <p:regular r:id="rId137"/>
    </p:embeddedFont>
    <p:embeddedFont>
      <p:font typeface="JetBrains Mono" panose="02000009000000000000" pitchFamily="49" charset="0"/>
      <p:regular r:id="rId138"/>
      <p:bold r:id="rId139"/>
      <p:italic r:id="rId140"/>
      <p:boldItalic r:id="rId141"/>
    </p:embeddedFont>
    <p:embeddedFont>
      <p:font typeface="JetBrains Mono Medium" panose="02000009000000000000" pitchFamily="49" charset="0"/>
      <p:regular r:id="rId142"/>
      <p:italic r:id="rId14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</p14:sldIdLst>
        </p14:section>
        <p14:section name="第一題" id="{B4C75D47-DA2D-419A-B623-E3942FAFDA1E}">
          <p14:sldIdLst>
            <p14:sldId id="676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7"/>
            <p14:sldId id="713"/>
            <p14:sldId id="715"/>
            <p14:sldId id="714"/>
            <p14:sldId id="726"/>
            <p14:sldId id="716"/>
            <p14:sldId id="718"/>
            <p14:sldId id="719"/>
            <p14:sldId id="720"/>
            <p14:sldId id="721"/>
            <p14:sldId id="723"/>
            <p14:sldId id="724"/>
            <p14:sldId id="725"/>
            <p14:sldId id="728"/>
            <p14:sldId id="727"/>
            <p14:sldId id="729"/>
            <p14:sldId id="730"/>
            <p14:sldId id="731"/>
            <p14:sldId id="732"/>
            <p14:sldId id="733"/>
            <p14:sldId id="734"/>
            <p14:sldId id="735"/>
          </p14:sldIdLst>
        </p14:section>
        <p14:section name="第二題" id="{ED9C9C90-CF1D-4935-8AEA-ECF199A8BD93}">
          <p14:sldIdLst>
            <p14:sldId id="736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</p14:sldIdLst>
        </p14:section>
        <p14:section name="第三題" id="{60FED56B-2018-4B1A-BDAA-4705F61B4BDE}">
          <p14:sldIdLst>
            <p14:sldId id="737"/>
            <p14:sldId id="764"/>
            <p14:sldId id="767"/>
            <p14:sldId id="766"/>
            <p14:sldId id="768"/>
            <p14:sldId id="769"/>
            <p14:sldId id="770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第四題" id="{20D8C4CB-5C82-4195-8280-5CA8753FA60B}">
          <p14:sldIdLst>
            <p14:sldId id="738"/>
            <p14:sldId id="793"/>
            <p14:sldId id="794"/>
            <p14:sldId id="795"/>
            <p14:sldId id="796"/>
            <p14:sldId id="797"/>
            <p14:sldId id="798"/>
            <p14:sldId id="799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751"/>
    <a:srgbClr val="FF0000"/>
    <a:srgbClr val="F000F0"/>
    <a:srgbClr val="D8BFCE"/>
    <a:srgbClr val="080808"/>
    <a:srgbClr val="0000A1"/>
    <a:srgbClr val="0000FF"/>
    <a:srgbClr val="B1CBCF"/>
    <a:srgbClr val="E0A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39815-2F19-40C1-9ED7-96209C29CC9E}" v="420" dt="2022-12-22T20:53:20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8" autoAdjust="0"/>
    <p:restoredTop sz="94660"/>
  </p:normalViewPr>
  <p:slideViewPr>
    <p:cSldViewPr snapToGrid="0">
      <p:cViewPr>
        <p:scale>
          <a:sx n="125" d="100"/>
          <a:sy n="125" d="100"/>
        </p:scale>
        <p:origin x="1848" y="6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1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2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4.fntdata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1-18T07:56:41.461" v="12377" actId="20577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1-17T17:25:18.022" v="7940" actId="20578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">
          <ac:chgData name="用 共" userId="674416862f0b68f3" providerId="LiveId" clId="{BF312F67-60FC-4168-BA91-262C5CD141F3}" dt="2022-11-14T12:26:33.817" v="10" actId="22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FE939815-2F19-40C1-9ED7-96209C29CC9E}"/>
    <pc:docChg chg="undo redo custSel addSld delSld modSld sldOrd addSection delSection modSection">
      <pc:chgData name="用 共" userId="674416862f0b68f3" providerId="LiveId" clId="{FE939815-2F19-40C1-9ED7-96209C29CC9E}" dt="2022-12-22T20:53:26.923" v="4688" actId="14100"/>
      <pc:docMkLst>
        <pc:docMk/>
      </pc:docMkLst>
      <pc:sldChg chg="modSp mod setBg">
        <pc:chgData name="用 共" userId="674416862f0b68f3" providerId="LiveId" clId="{FE939815-2F19-40C1-9ED7-96209C29CC9E}" dt="2022-12-22T16:28:37.668" v="519"/>
        <pc:sldMkLst>
          <pc:docMk/>
          <pc:sldMk cId="1341355030" sldId="256"/>
        </pc:sldMkLst>
        <pc:spChg chg="mod">
          <ac:chgData name="用 共" userId="674416862f0b68f3" providerId="LiveId" clId="{FE939815-2F19-40C1-9ED7-96209C29CC9E}" dt="2022-12-22T15:59:04.562" v="45" actId="14100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FE939815-2F19-40C1-9ED7-96209C29CC9E}" dt="2022-12-22T15:59:12.701" v="46" actId="14100"/>
          <ac:spMkLst>
            <pc:docMk/>
            <pc:sldMk cId="1341355030" sldId="256"/>
            <ac:spMk id="5" creationId="{E419E481-5773-B2FC-98A5-3675CF86472B}"/>
          </ac:spMkLst>
        </pc:spChg>
        <pc:spChg chg="mod">
          <ac:chgData name="用 共" userId="674416862f0b68f3" providerId="LiveId" clId="{FE939815-2F19-40C1-9ED7-96209C29CC9E}" dt="2022-12-22T15:36:19.148" v="0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FE939815-2F19-40C1-9ED7-96209C29CC9E}" dt="2022-12-22T15:57:47.595" v="21" actId="255"/>
          <ac:spMkLst>
            <pc:docMk/>
            <pc:sldMk cId="1341355030" sldId="256"/>
            <ac:spMk id="16" creationId="{79614AA7-E75E-0BB5-A60E-E2CCBA7F2A35}"/>
          </ac:spMkLst>
        </pc:spChg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40281287" sldId="42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080537312" sldId="42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754043593" sldId="430"/>
        </pc:sldMkLst>
      </pc:sldChg>
      <pc:sldChg chg="addSp delSp del mod">
        <pc:chgData name="用 共" userId="674416862f0b68f3" providerId="LiveId" clId="{FE939815-2F19-40C1-9ED7-96209C29CC9E}" dt="2022-12-22T18:26:26.318" v="2076" actId="47"/>
        <pc:sldMkLst>
          <pc:docMk/>
          <pc:sldMk cId="3089521903" sldId="589"/>
        </pc:sldMkLst>
        <pc:picChg chg="add del">
          <ac:chgData name="用 共" userId="674416862f0b68f3" providerId="LiveId" clId="{FE939815-2F19-40C1-9ED7-96209C29CC9E}" dt="2022-12-22T18:19:41.811" v="2066" actId="22"/>
          <ac:picMkLst>
            <pc:docMk/>
            <pc:sldMk cId="3089521903" sldId="589"/>
            <ac:picMk id="13" creationId="{5132128E-4DBA-341C-7082-9004436AC47C}"/>
          </ac:picMkLst>
        </pc:picChg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275665181" sldId="59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94857300" sldId="59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294380896" sldId="59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800871835" sldId="59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57037525" sldId="59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285858859" sldId="60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301764678" sldId="60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108701414" sldId="60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750702839" sldId="60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075765807" sldId="60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879205328" sldId="60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241911645" sldId="60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34918202" sldId="60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570969478" sldId="61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37711486" sldId="61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07383251" sldId="61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1814628" sldId="61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32782372" sldId="61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684089543" sldId="61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7105881" sldId="61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749619120" sldId="61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567082286" sldId="61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53248843" sldId="62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17010526" sldId="62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464629040" sldId="62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23752280" sldId="62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269842595" sldId="62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005033111" sldId="62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712770437" sldId="62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093901731" sldId="62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11756415" sldId="62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303766351" sldId="62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681475875" sldId="63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258908745" sldId="63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709293576" sldId="63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595031016" sldId="63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747414933" sldId="63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861222917" sldId="63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674908542" sldId="63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209195337" sldId="63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303886362" sldId="64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080130457" sldId="64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240077621" sldId="64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38850985" sldId="64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279204233" sldId="64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67775766" sldId="64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699491187" sldId="64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695407488" sldId="64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672408131" sldId="64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158263941" sldId="64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950802837" sldId="65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658350829" sldId="65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22247779" sldId="65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5953815" sldId="65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990435412" sldId="65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4216372793" sldId="65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463236006" sldId="65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5350582" sldId="65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724998488" sldId="65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765502857" sldId="65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961503707" sldId="66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541549203" sldId="66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51301455" sldId="66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726396141" sldId="66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67960693" sldId="66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852853100" sldId="665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69917682" sldId="666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349123151" sldId="667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814177442" sldId="668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2592822230" sldId="669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417404941" sldId="670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3394169254" sldId="671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806849115" sldId="672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893459772" sldId="673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592928881" sldId="674"/>
        </pc:sldMkLst>
      </pc:sldChg>
      <pc:sldChg chg="del">
        <pc:chgData name="用 共" userId="674416862f0b68f3" providerId="LiveId" clId="{FE939815-2F19-40C1-9ED7-96209C29CC9E}" dt="2022-12-22T18:26:26.318" v="2076" actId="47"/>
        <pc:sldMkLst>
          <pc:docMk/>
          <pc:sldMk cId="1591088530" sldId="675"/>
        </pc:sldMkLst>
      </pc:sldChg>
      <pc:sldChg chg="addSp delSp modSp new mod ord modClrScheme chgLayout">
        <pc:chgData name="用 共" userId="674416862f0b68f3" providerId="LiveId" clId="{FE939815-2F19-40C1-9ED7-96209C29CC9E}" dt="2022-12-22T16:09:12.225" v="251" actId="207"/>
        <pc:sldMkLst>
          <pc:docMk/>
          <pc:sldMk cId="175576739" sldId="676"/>
        </pc:sldMkLst>
        <pc:spChg chg="del mod ord">
          <ac:chgData name="用 共" userId="674416862f0b68f3" providerId="LiveId" clId="{FE939815-2F19-40C1-9ED7-96209C29CC9E}" dt="2022-12-22T15:59:39.495" v="51" actId="700"/>
          <ac:spMkLst>
            <pc:docMk/>
            <pc:sldMk cId="175576739" sldId="676"/>
            <ac:spMk id="2" creationId="{0CB8F8CC-EC10-EDA0-B705-4ECF7B3573D6}"/>
          </ac:spMkLst>
        </pc:spChg>
        <pc:spChg chg="del mod ord">
          <ac:chgData name="用 共" userId="674416862f0b68f3" providerId="LiveId" clId="{FE939815-2F19-40C1-9ED7-96209C29CC9E}" dt="2022-12-22T15:59:39.495" v="51" actId="700"/>
          <ac:spMkLst>
            <pc:docMk/>
            <pc:sldMk cId="175576739" sldId="676"/>
            <ac:spMk id="3" creationId="{56D99289-C8C8-99A7-F58F-AFDDB325CFB3}"/>
          </ac:spMkLst>
        </pc:spChg>
        <pc:spChg chg="add mod ord">
          <ac:chgData name="用 共" userId="674416862f0b68f3" providerId="LiveId" clId="{FE939815-2F19-40C1-9ED7-96209C29CC9E}" dt="2022-12-22T16:09:12.225" v="251" actId="207"/>
          <ac:spMkLst>
            <pc:docMk/>
            <pc:sldMk cId="175576739" sldId="676"/>
            <ac:spMk id="4" creationId="{F5784EAC-36BE-894A-EF27-0F9EB47E7F73}"/>
          </ac:spMkLst>
        </pc:spChg>
        <pc:spChg chg="add mod ord">
          <ac:chgData name="用 共" userId="674416862f0b68f3" providerId="LiveId" clId="{FE939815-2F19-40C1-9ED7-96209C29CC9E}" dt="2022-12-22T16:08:44.426" v="250" actId="404"/>
          <ac:spMkLst>
            <pc:docMk/>
            <pc:sldMk cId="175576739" sldId="676"/>
            <ac:spMk id="5" creationId="{4E6D9EEC-84A0-B321-A8AE-A117B9E5277D}"/>
          </ac:spMkLst>
        </pc:spChg>
        <pc:spChg chg="add mod ord">
          <ac:chgData name="用 共" userId="674416862f0b68f3" providerId="LiveId" clId="{FE939815-2F19-40C1-9ED7-96209C29CC9E}" dt="2022-12-22T16:00:48.415" v="95" actId="14100"/>
          <ac:spMkLst>
            <pc:docMk/>
            <pc:sldMk cId="175576739" sldId="676"/>
            <ac:spMk id="6" creationId="{5D5C41A2-A182-B2F4-B86D-9E4C46F81A3B}"/>
          </ac:spMkLst>
        </pc:spChg>
        <pc:graphicFrameChg chg="add del mod">
          <ac:chgData name="用 共" userId="674416862f0b68f3" providerId="LiveId" clId="{FE939815-2F19-40C1-9ED7-96209C29CC9E}" dt="2022-12-22T16:02:47.292" v="130" actId="478"/>
          <ac:graphicFrameMkLst>
            <pc:docMk/>
            <pc:sldMk cId="175576739" sldId="676"/>
            <ac:graphicFrameMk id="7" creationId="{00B402CB-9D19-9675-913D-FEDAA48B5759}"/>
          </ac:graphicFrameMkLst>
        </pc:graphicFrameChg>
        <pc:graphicFrameChg chg="add mod modGraphic">
          <ac:chgData name="用 共" userId="674416862f0b68f3" providerId="LiveId" clId="{FE939815-2F19-40C1-9ED7-96209C29CC9E}" dt="2022-12-22T16:08:34.205" v="248"/>
          <ac:graphicFrameMkLst>
            <pc:docMk/>
            <pc:sldMk cId="175576739" sldId="676"/>
            <ac:graphicFrameMk id="8" creationId="{7BD10AED-54B9-2095-B179-F5C6C79EDEE1}"/>
          </ac:graphicFrameMkLst>
        </pc:graphicFrameChg>
        <pc:graphicFrameChg chg="add mod modGraphic">
          <ac:chgData name="用 共" userId="674416862f0b68f3" providerId="LiveId" clId="{FE939815-2F19-40C1-9ED7-96209C29CC9E}" dt="2022-12-22T16:08:17.157" v="245" actId="2062"/>
          <ac:graphicFrameMkLst>
            <pc:docMk/>
            <pc:sldMk cId="175576739" sldId="676"/>
            <ac:graphicFrameMk id="9" creationId="{A2F7B784-BC8B-7475-AA45-F5E46C1D8916}"/>
          </ac:graphicFrameMkLst>
        </pc:graphicFrameChg>
        <pc:picChg chg="add del">
          <ac:chgData name="用 共" userId="674416862f0b68f3" providerId="LiveId" clId="{FE939815-2F19-40C1-9ED7-96209C29CC9E}" dt="2022-12-22T16:07:05.711" v="223" actId="22"/>
          <ac:picMkLst>
            <pc:docMk/>
            <pc:sldMk cId="175576739" sldId="676"/>
            <ac:picMk id="11" creationId="{3B1B5067-BA8F-A031-0F25-ED84F12A1DEC}"/>
          </ac:picMkLst>
        </pc:picChg>
      </pc:sldChg>
      <pc:sldChg chg="addSp modSp add del mod modAnim">
        <pc:chgData name="用 共" userId="674416862f0b68f3" providerId="LiveId" clId="{FE939815-2F19-40C1-9ED7-96209C29CC9E}" dt="2022-12-22T16:19:34.165" v="425" actId="47"/>
        <pc:sldMkLst>
          <pc:docMk/>
          <pc:sldMk cId="2425506019" sldId="677"/>
        </pc:sldMkLst>
        <pc:spChg chg="add mod">
          <ac:chgData name="用 共" userId="674416862f0b68f3" providerId="LiveId" clId="{FE939815-2F19-40C1-9ED7-96209C29CC9E}" dt="2022-12-22T16:14:00.984" v="291" actId="1076"/>
          <ac:spMkLst>
            <pc:docMk/>
            <pc:sldMk cId="2425506019" sldId="677"/>
            <ac:spMk id="2" creationId="{483A8FDF-22ED-C573-4904-BF76243C4F83}"/>
          </ac:spMkLst>
        </pc:spChg>
        <pc:graphicFrameChg chg="mod modGraphic">
          <ac:chgData name="用 共" userId="674416862f0b68f3" providerId="LiveId" clId="{FE939815-2F19-40C1-9ED7-96209C29CC9E}" dt="2022-12-22T16:13:12.740" v="257" actId="14100"/>
          <ac:graphicFrameMkLst>
            <pc:docMk/>
            <pc:sldMk cId="2425506019" sldId="677"/>
            <ac:graphicFrameMk id="8" creationId="{7BD10AED-54B9-2095-B179-F5C6C79EDEE1}"/>
          </ac:graphicFrameMkLst>
        </pc:graphicFrameChg>
      </pc:sldChg>
      <pc:sldChg chg="modSp add del mod">
        <pc:chgData name="用 共" userId="674416862f0b68f3" providerId="LiveId" clId="{FE939815-2F19-40C1-9ED7-96209C29CC9E}" dt="2022-12-22T16:19:34.685" v="426" actId="47"/>
        <pc:sldMkLst>
          <pc:docMk/>
          <pc:sldMk cId="1570416813" sldId="678"/>
        </pc:sldMkLst>
        <pc:graphicFrameChg chg="mod modGraphic">
          <ac:chgData name="用 共" userId="674416862f0b68f3" providerId="LiveId" clId="{FE939815-2F19-40C1-9ED7-96209C29CC9E}" dt="2022-12-22T16:16:03.151" v="347"/>
          <ac:graphicFrameMkLst>
            <pc:docMk/>
            <pc:sldMk cId="1570416813" sldId="678"/>
            <ac:graphicFrameMk id="8" creationId="{7BD10AED-54B9-2095-B179-F5C6C79EDEE1}"/>
          </ac:graphicFrameMkLst>
        </pc:graphicFrameChg>
      </pc:sldChg>
      <pc:sldChg chg="addSp delSp modSp add mod modAnim">
        <pc:chgData name="用 共" userId="674416862f0b68f3" providerId="LiveId" clId="{FE939815-2F19-40C1-9ED7-96209C29CC9E}" dt="2022-12-22T16:17:36.129" v="360" actId="21"/>
        <pc:sldMkLst>
          <pc:docMk/>
          <pc:sldMk cId="1702458801" sldId="679"/>
        </pc:sldMkLst>
        <pc:spChg chg="add del mod">
          <ac:chgData name="用 共" userId="674416862f0b68f3" providerId="LiveId" clId="{FE939815-2F19-40C1-9ED7-96209C29CC9E}" dt="2022-12-22T16:17:36.129" v="360" actId="21"/>
          <ac:spMkLst>
            <pc:docMk/>
            <pc:sldMk cId="1702458801" sldId="679"/>
            <ac:spMk id="2" creationId="{E7DC4A97-D3A5-C375-0950-E376E8BE1F83}"/>
          </ac:spMkLst>
        </pc:spChg>
        <pc:graphicFrameChg chg="mod modGraphic">
          <ac:chgData name="用 共" userId="674416862f0b68f3" providerId="LiveId" clId="{FE939815-2F19-40C1-9ED7-96209C29CC9E}" dt="2022-12-22T16:17:11.096" v="357" actId="1076"/>
          <ac:graphicFrameMkLst>
            <pc:docMk/>
            <pc:sldMk cId="1702458801" sldId="679"/>
            <ac:graphicFrameMk id="8" creationId="{7BD10AED-54B9-2095-B179-F5C6C79EDEE1}"/>
          </ac:graphicFrameMkLst>
        </pc:graphicFrameChg>
        <pc:graphicFrameChg chg="del">
          <ac:chgData name="用 共" userId="674416862f0b68f3" providerId="LiveId" clId="{FE939815-2F19-40C1-9ED7-96209C29CC9E}" dt="2022-12-22T16:16:53.590" v="352" actId="478"/>
          <ac:graphicFrameMkLst>
            <pc:docMk/>
            <pc:sldMk cId="1702458801" sldId="679"/>
            <ac:graphicFrameMk id="9" creationId="{A2F7B784-BC8B-7475-AA45-F5E46C1D8916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6:19:10.362" v="424" actId="478"/>
        <pc:sldMkLst>
          <pc:docMk/>
          <pc:sldMk cId="206056892" sldId="680"/>
        </pc:sldMkLst>
        <pc:spChg chg="add del mod">
          <ac:chgData name="用 共" userId="674416862f0b68f3" providerId="LiveId" clId="{FE939815-2F19-40C1-9ED7-96209C29CC9E}" dt="2022-12-22T16:19:10.362" v="424" actId="478"/>
          <ac:spMkLst>
            <pc:docMk/>
            <pc:sldMk cId="206056892" sldId="680"/>
            <ac:spMk id="2" creationId="{6380E8AF-AE32-3254-2B63-BDF2FD2E8AC4}"/>
          </ac:spMkLst>
        </pc:spChg>
        <pc:spChg chg="add mod">
          <ac:chgData name="用 共" userId="674416862f0b68f3" providerId="LiveId" clId="{FE939815-2F19-40C1-9ED7-96209C29CC9E}" dt="2022-12-22T16:19:08.482" v="423"/>
          <ac:spMkLst>
            <pc:docMk/>
            <pc:sldMk cId="206056892" sldId="680"/>
            <ac:spMk id="3" creationId="{37028A26-95D4-A1F5-726F-2438A32EBF11}"/>
          </ac:spMkLst>
        </pc:spChg>
      </pc:sldChg>
      <pc:sldChg chg="addSp modSp add mod">
        <pc:chgData name="用 共" userId="674416862f0b68f3" providerId="LiveId" clId="{FE939815-2F19-40C1-9ED7-96209C29CC9E}" dt="2022-12-22T16:22:33.587" v="435" actId="14861"/>
        <pc:sldMkLst>
          <pc:docMk/>
          <pc:sldMk cId="3984819512" sldId="681"/>
        </pc:sldMkLst>
        <pc:spChg chg="mod">
          <ac:chgData name="用 共" userId="674416862f0b68f3" providerId="LiveId" clId="{FE939815-2F19-40C1-9ED7-96209C29CC9E}" dt="2022-12-22T16:19:48.527" v="429" actId="1076"/>
          <ac:spMkLst>
            <pc:docMk/>
            <pc:sldMk cId="3984819512" sldId="681"/>
            <ac:spMk id="2" creationId="{6380E8AF-AE32-3254-2B63-BDF2FD2E8AC4}"/>
          </ac:spMkLst>
        </pc:spChg>
        <pc:spChg chg="add mod">
          <ac:chgData name="用 共" userId="674416862f0b68f3" providerId="LiveId" clId="{FE939815-2F19-40C1-9ED7-96209C29CC9E}" dt="2022-12-22T16:22:33.587" v="435" actId="14861"/>
          <ac:spMkLst>
            <pc:docMk/>
            <pc:sldMk cId="3984819512" sldId="681"/>
            <ac:spMk id="3" creationId="{3C52D22A-C76C-C2F7-B86E-5DE2BF4186AE}"/>
          </ac:spMkLst>
        </pc:spChg>
        <pc:graphicFrameChg chg="modGraphic">
          <ac:chgData name="用 共" userId="674416862f0b68f3" providerId="LiveId" clId="{FE939815-2F19-40C1-9ED7-96209C29CC9E}" dt="2022-12-22T16:18:14.402" v="367" actId="13926"/>
          <ac:graphicFrameMkLst>
            <pc:docMk/>
            <pc:sldMk cId="3984819512" sldId="681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6:24:48.096" v="491" actId="14100"/>
        <pc:sldMkLst>
          <pc:docMk/>
          <pc:sldMk cId="2144866488" sldId="682"/>
        </pc:sldMkLst>
        <pc:spChg chg="del">
          <ac:chgData name="用 共" userId="674416862f0b68f3" providerId="LiveId" clId="{FE939815-2F19-40C1-9ED7-96209C29CC9E}" dt="2022-12-22T16:22:39.497" v="436" actId="478"/>
          <ac:spMkLst>
            <pc:docMk/>
            <pc:sldMk cId="2144866488" sldId="682"/>
            <ac:spMk id="3" creationId="{3C52D22A-C76C-C2F7-B86E-5DE2BF4186AE}"/>
          </ac:spMkLst>
        </pc:spChg>
        <pc:spChg chg="add del mod">
          <ac:chgData name="用 共" userId="674416862f0b68f3" providerId="LiveId" clId="{FE939815-2F19-40C1-9ED7-96209C29CC9E}" dt="2022-12-22T16:22:41.709" v="438" actId="478"/>
          <ac:spMkLst>
            <pc:docMk/>
            <pc:sldMk cId="2144866488" sldId="682"/>
            <ac:spMk id="7" creationId="{6ED9E443-E148-C176-DBD9-1409AB7E6AC0}"/>
          </ac:spMkLst>
        </pc:spChg>
        <pc:spChg chg="add mod">
          <ac:chgData name="用 共" userId="674416862f0b68f3" providerId="LiveId" clId="{FE939815-2F19-40C1-9ED7-96209C29CC9E}" dt="2022-12-22T16:22:39.741" v="437"/>
          <ac:spMkLst>
            <pc:docMk/>
            <pc:sldMk cId="2144866488" sldId="682"/>
            <ac:spMk id="9" creationId="{DD132924-81CD-35CF-CEB8-ECA8BE23453B}"/>
          </ac:spMkLst>
        </pc:spChg>
        <pc:spChg chg="add del mod">
          <ac:chgData name="用 共" userId="674416862f0b68f3" providerId="LiveId" clId="{FE939815-2F19-40C1-9ED7-96209C29CC9E}" dt="2022-12-22T16:22:49.417" v="440"/>
          <ac:spMkLst>
            <pc:docMk/>
            <pc:sldMk cId="2144866488" sldId="682"/>
            <ac:spMk id="10" creationId="{23150BD8-30B4-A3DE-7CB2-8AF901AF7CCE}"/>
          </ac:spMkLst>
        </pc:spChg>
        <pc:spChg chg="add mod">
          <ac:chgData name="用 共" userId="674416862f0b68f3" providerId="LiveId" clId="{FE939815-2F19-40C1-9ED7-96209C29CC9E}" dt="2022-12-22T16:24:48.096" v="491" actId="14100"/>
          <ac:spMkLst>
            <pc:docMk/>
            <pc:sldMk cId="2144866488" sldId="682"/>
            <ac:spMk id="11" creationId="{6A51BB7E-C3BD-FF6D-B370-8EA52E78C583}"/>
          </ac:spMkLst>
        </pc:spChg>
        <pc:spChg chg="add mod">
          <ac:chgData name="用 共" userId="674416862f0b68f3" providerId="LiveId" clId="{FE939815-2F19-40C1-9ED7-96209C29CC9E}" dt="2022-12-22T16:24:11.041" v="485" actId="1076"/>
          <ac:spMkLst>
            <pc:docMk/>
            <pc:sldMk cId="2144866488" sldId="682"/>
            <ac:spMk id="12" creationId="{00697A89-2BCE-251B-35F0-104E0C8A11C9}"/>
          </ac:spMkLst>
        </pc:spChg>
        <pc:graphicFrameChg chg="modGraphic">
          <ac:chgData name="用 共" userId="674416862f0b68f3" providerId="LiveId" clId="{FE939815-2F19-40C1-9ED7-96209C29CC9E}" dt="2022-12-22T16:22:10.773" v="432" actId="13926"/>
          <ac:graphicFrameMkLst>
            <pc:docMk/>
            <pc:sldMk cId="2144866488" sldId="682"/>
            <ac:graphicFrameMk id="8" creationId="{7BD10AED-54B9-2095-B179-F5C6C79EDEE1}"/>
          </ac:graphicFrameMkLst>
        </pc:graphicFrameChg>
      </pc:sldChg>
      <pc:sldChg chg="addSp modSp add mod">
        <pc:chgData name="用 共" userId="674416862f0b68f3" providerId="LiveId" clId="{FE939815-2F19-40C1-9ED7-96209C29CC9E}" dt="2022-12-22T16:24:52.548" v="492" actId="14100"/>
        <pc:sldMkLst>
          <pc:docMk/>
          <pc:sldMk cId="1853872095" sldId="683"/>
        </pc:sldMkLst>
        <pc:spChg chg="add mod">
          <ac:chgData name="用 共" userId="674416862f0b68f3" providerId="LiveId" clId="{FE939815-2F19-40C1-9ED7-96209C29CC9E}" dt="2022-12-22T16:24:32.851" v="490" actId="688"/>
          <ac:spMkLst>
            <pc:docMk/>
            <pc:sldMk cId="1853872095" sldId="683"/>
            <ac:spMk id="3" creationId="{A17C4221-792A-C1B9-0857-A4BCE741617F}"/>
          </ac:spMkLst>
        </pc:spChg>
        <pc:spChg chg="mod">
          <ac:chgData name="用 共" userId="674416862f0b68f3" providerId="LiveId" clId="{FE939815-2F19-40C1-9ED7-96209C29CC9E}" dt="2022-12-22T16:24:52.548" v="492" actId="14100"/>
          <ac:spMkLst>
            <pc:docMk/>
            <pc:sldMk cId="1853872095" sldId="683"/>
            <ac:spMk id="11" creationId="{6A51BB7E-C3BD-FF6D-B370-8EA52E78C583}"/>
          </ac:spMkLst>
        </pc:spChg>
        <pc:graphicFrameChg chg="modGraphic">
          <ac:chgData name="用 共" userId="674416862f0b68f3" providerId="LiveId" clId="{FE939815-2F19-40C1-9ED7-96209C29CC9E}" dt="2022-12-22T16:24:23.563" v="488" actId="13926"/>
          <ac:graphicFrameMkLst>
            <pc:docMk/>
            <pc:sldMk cId="1853872095" sldId="683"/>
            <ac:graphicFrameMk id="8" creationId="{7BD10AED-54B9-2095-B179-F5C6C79EDEE1}"/>
          </ac:graphicFrameMkLst>
        </pc:graphicFrameChg>
      </pc:sldChg>
      <pc:sldChg chg="addSp modSp add mod">
        <pc:chgData name="用 共" userId="674416862f0b68f3" providerId="LiveId" clId="{FE939815-2F19-40C1-9ED7-96209C29CC9E}" dt="2022-12-22T16:25:27.814" v="499" actId="14100"/>
        <pc:sldMkLst>
          <pc:docMk/>
          <pc:sldMk cId="4217525099" sldId="684"/>
        </pc:sldMkLst>
        <pc:spChg chg="add mod">
          <ac:chgData name="用 共" userId="674416862f0b68f3" providerId="LiveId" clId="{FE939815-2F19-40C1-9ED7-96209C29CC9E}" dt="2022-12-22T16:25:18.209" v="497" actId="571"/>
          <ac:spMkLst>
            <pc:docMk/>
            <pc:sldMk cId="4217525099" sldId="684"/>
            <ac:spMk id="7" creationId="{7E893916-DDAF-967A-9BCD-CB6F49CFFDA9}"/>
          </ac:spMkLst>
        </pc:spChg>
        <pc:spChg chg="mod">
          <ac:chgData name="用 共" userId="674416862f0b68f3" providerId="LiveId" clId="{FE939815-2F19-40C1-9ED7-96209C29CC9E}" dt="2022-12-22T16:25:27.814" v="499" actId="14100"/>
          <ac:spMkLst>
            <pc:docMk/>
            <pc:sldMk cId="4217525099" sldId="684"/>
            <ac:spMk id="11" creationId="{6A51BB7E-C3BD-FF6D-B370-8EA52E78C583}"/>
          </ac:spMkLst>
        </pc:spChg>
        <pc:graphicFrameChg chg="modGraphic">
          <ac:chgData name="用 共" userId="674416862f0b68f3" providerId="LiveId" clId="{FE939815-2F19-40C1-9ED7-96209C29CC9E}" dt="2022-12-22T16:25:08.858" v="495" actId="13926"/>
          <ac:graphicFrameMkLst>
            <pc:docMk/>
            <pc:sldMk cId="4217525099" sldId="684"/>
            <ac:graphicFrameMk id="8" creationId="{7BD10AED-54B9-2095-B179-F5C6C79EDEE1}"/>
          </ac:graphicFrameMkLst>
        </pc:graphicFrameChg>
      </pc:sldChg>
      <pc:sldChg chg="addSp modSp add mod">
        <pc:chgData name="用 共" userId="674416862f0b68f3" providerId="LiveId" clId="{FE939815-2F19-40C1-9ED7-96209C29CC9E}" dt="2022-12-22T16:25:52.715" v="507" actId="14100"/>
        <pc:sldMkLst>
          <pc:docMk/>
          <pc:sldMk cId="632508536" sldId="685"/>
        </pc:sldMkLst>
        <pc:spChg chg="add mod">
          <ac:chgData name="用 共" userId="674416862f0b68f3" providerId="LiveId" clId="{FE939815-2F19-40C1-9ED7-96209C29CC9E}" dt="2022-12-22T16:25:43.544" v="505" actId="571"/>
          <ac:spMkLst>
            <pc:docMk/>
            <pc:sldMk cId="632508536" sldId="685"/>
            <ac:spMk id="10" creationId="{8B816749-3145-BB6B-64D2-16C79210AAC8}"/>
          </ac:spMkLst>
        </pc:spChg>
        <pc:spChg chg="mod">
          <ac:chgData name="用 共" userId="674416862f0b68f3" providerId="LiveId" clId="{FE939815-2F19-40C1-9ED7-96209C29CC9E}" dt="2022-12-22T16:25:52.715" v="507" actId="14100"/>
          <ac:spMkLst>
            <pc:docMk/>
            <pc:sldMk cId="632508536" sldId="685"/>
            <ac:spMk id="11" creationId="{6A51BB7E-C3BD-FF6D-B370-8EA52E78C583}"/>
          </ac:spMkLst>
        </pc:spChg>
        <pc:spChg chg="add mod">
          <ac:chgData name="用 共" userId="674416862f0b68f3" providerId="LiveId" clId="{FE939815-2F19-40C1-9ED7-96209C29CC9E}" dt="2022-12-22T16:25:49.848" v="506" actId="571"/>
          <ac:spMkLst>
            <pc:docMk/>
            <pc:sldMk cId="632508536" sldId="685"/>
            <ac:spMk id="13" creationId="{948EE46E-3031-E745-F199-B2674D67D582}"/>
          </ac:spMkLst>
        </pc:spChg>
        <pc:graphicFrameChg chg="modGraphic">
          <ac:chgData name="用 共" userId="674416862f0b68f3" providerId="LiveId" clId="{FE939815-2F19-40C1-9ED7-96209C29CC9E}" dt="2022-12-22T16:25:39.109" v="502" actId="13926"/>
          <ac:graphicFrameMkLst>
            <pc:docMk/>
            <pc:sldMk cId="632508536" sldId="685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24.567" v="1504" actId="20577"/>
        <pc:sldMkLst>
          <pc:docMk/>
          <pc:sldMk cId="3017910381" sldId="686"/>
        </pc:sldMkLst>
        <pc:spChg chg="add mod ord">
          <ac:chgData name="用 共" userId="674416862f0b68f3" providerId="LiveId" clId="{FE939815-2F19-40C1-9ED7-96209C29CC9E}" dt="2022-12-22T16:29:42.069" v="524" actId="167"/>
          <ac:spMkLst>
            <pc:docMk/>
            <pc:sldMk cId="3017910381" sldId="686"/>
            <ac:spMk id="10" creationId="{1D2D6F46-122D-FEED-9E83-8E77A2104650}"/>
          </ac:spMkLst>
        </pc:spChg>
        <pc:spChg chg="mod">
          <ac:chgData name="用 共" userId="674416862f0b68f3" providerId="LiveId" clId="{FE939815-2F19-40C1-9ED7-96209C29CC9E}" dt="2022-12-22T16:30:47.943" v="529" actId="1076"/>
          <ac:spMkLst>
            <pc:docMk/>
            <pc:sldMk cId="3017910381" sldId="686"/>
            <ac:spMk id="11" creationId="{6A51BB7E-C3BD-FF6D-B370-8EA52E78C583}"/>
          </ac:spMkLst>
        </pc:spChg>
        <pc:spChg chg="add del mod">
          <ac:chgData name="用 共" userId="674416862f0b68f3" providerId="LiveId" clId="{FE939815-2F19-40C1-9ED7-96209C29CC9E}" dt="2022-12-22T16:30:53.314" v="531" actId="478"/>
          <ac:spMkLst>
            <pc:docMk/>
            <pc:sldMk cId="3017910381" sldId="686"/>
            <ac:spMk id="14" creationId="{4689DBB0-FC4E-C1B8-E9E7-CF72E330AF28}"/>
          </ac:spMkLst>
        </pc:spChg>
        <pc:spChg chg="add mod">
          <ac:chgData name="用 共" userId="674416862f0b68f3" providerId="LiveId" clId="{FE939815-2F19-40C1-9ED7-96209C29CC9E}" dt="2022-12-22T17:31:24.567" v="1504" actId="20577"/>
          <ac:spMkLst>
            <pc:docMk/>
            <pc:sldMk cId="3017910381" sldId="686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6:38:30.240" v="769" actId="1076"/>
          <ac:spMkLst>
            <pc:docMk/>
            <pc:sldMk cId="3017910381" sldId="686"/>
            <ac:spMk id="16" creationId="{C34E45A4-C9BB-2C5C-986E-B11EF2693AE3}"/>
          </ac:spMkLst>
        </pc:spChg>
        <pc:graphicFrameChg chg="mod ord modGraphic">
          <ac:chgData name="用 共" userId="674416862f0b68f3" providerId="LiveId" clId="{FE939815-2F19-40C1-9ED7-96209C29CC9E}" dt="2022-12-22T16:33:29.923" v="686"/>
          <ac:graphicFrameMkLst>
            <pc:docMk/>
            <pc:sldMk cId="3017910381" sldId="686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30.221" v="1506" actId="20577"/>
        <pc:sldMkLst>
          <pc:docMk/>
          <pc:sldMk cId="2067944248" sldId="687"/>
        </pc:sldMkLst>
        <pc:spChg chg="add del mod">
          <ac:chgData name="用 共" userId="674416862f0b68f3" providerId="LiveId" clId="{FE939815-2F19-40C1-9ED7-96209C29CC9E}" dt="2022-12-22T16:38:35.728" v="770" actId="478"/>
          <ac:spMkLst>
            <pc:docMk/>
            <pc:sldMk cId="2067944248" sldId="687"/>
            <ac:spMk id="14" creationId="{2A35F8DA-7065-68EC-88B4-9B772070801F}"/>
          </ac:spMkLst>
        </pc:spChg>
        <pc:spChg chg="del mod">
          <ac:chgData name="用 共" userId="674416862f0b68f3" providerId="LiveId" clId="{FE939815-2F19-40C1-9ED7-96209C29CC9E}" dt="2022-12-22T16:38:35.728" v="770" actId="478"/>
          <ac:spMkLst>
            <pc:docMk/>
            <pc:sldMk cId="2067944248" sldId="687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7:31:30.221" v="1506" actId="20577"/>
          <ac:spMkLst>
            <pc:docMk/>
            <pc:sldMk cId="2067944248" sldId="687"/>
            <ac:spMk id="16" creationId="{16D49CE6-DD77-F1E4-4712-B4C75BDB72D2}"/>
          </ac:spMkLst>
        </pc:spChg>
        <pc:spChg chg="add mod">
          <ac:chgData name="用 共" userId="674416862f0b68f3" providerId="LiveId" clId="{FE939815-2F19-40C1-9ED7-96209C29CC9E}" dt="2022-12-22T16:38:38.324" v="772" actId="1076"/>
          <ac:spMkLst>
            <pc:docMk/>
            <pc:sldMk cId="2067944248" sldId="687"/>
            <ac:spMk id="17" creationId="{B9250120-C63A-A51B-B1B5-87ED96D8E769}"/>
          </ac:spMkLst>
        </pc:spChg>
        <pc:graphicFrameChg chg="mod modGraphic">
          <ac:chgData name="用 共" userId="674416862f0b68f3" providerId="LiveId" clId="{FE939815-2F19-40C1-9ED7-96209C29CC9E}" dt="2022-12-22T16:33:50.915" v="701" actId="20577"/>
          <ac:graphicFrameMkLst>
            <pc:docMk/>
            <pc:sldMk cId="2067944248" sldId="687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35.507" v="1508" actId="20577"/>
        <pc:sldMkLst>
          <pc:docMk/>
          <pc:sldMk cId="2358465375" sldId="688"/>
        </pc:sldMkLst>
        <pc:spChg chg="add del mod">
          <ac:chgData name="用 共" userId="674416862f0b68f3" providerId="LiveId" clId="{FE939815-2F19-40C1-9ED7-96209C29CC9E}" dt="2022-12-22T16:38:47.540" v="781" actId="478"/>
          <ac:spMkLst>
            <pc:docMk/>
            <pc:sldMk cId="2358465375" sldId="688"/>
            <ac:spMk id="14" creationId="{F0C624D7-98D0-8A53-63BE-3D866A6587E7}"/>
          </ac:spMkLst>
        </pc:spChg>
        <pc:spChg chg="del mod">
          <ac:chgData name="用 共" userId="674416862f0b68f3" providerId="LiveId" clId="{FE939815-2F19-40C1-9ED7-96209C29CC9E}" dt="2022-12-22T16:38:47.540" v="781" actId="478"/>
          <ac:spMkLst>
            <pc:docMk/>
            <pc:sldMk cId="2358465375" sldId="688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7:31:35.507" v="1508" actId="20577"/>
          <ac:spMkLst>
            <pc:docMk/>
            <pc:sldMk cId="2358465375" sldId="688"/>
            <ac:spMk id="16" creationId="{863041D9-E782-DD4D-D9FC-291D357A82C0}"/>
          </ac:spMkLst>
        </pc:spChg>
        <pc:spChg chg="add mod">
          <ac:chgData name="用 共" userId="674416862f0b68f3" providerId="LiveId" clId="{FE939815-2F19-40C1-9ED7-96209C29CC9E}" dt="2022-12-22T16:38:50.747" v="783" actId="1076"/>
          <ac:spMkLst>
            <pc:docMk/>
            <pc:sldMk cId="2358465375" sldId="688"/>
            <ac:spMk id="17" creationId="{C475C553-9CA0-D2D9-99A9-BB7F7F8AFF63}"/>
          </ac:spMkLst>
        </pc:spChg>
        <pc:graphicFrameChg chg="mod modGraphic">
          <ac:chgData name="用 共" userId="674416862f0b68f3" providerId="LiveId" clId="{FE939815-2F19-40C1-9ED7-96209C29CC9E}" dt="2022-12-22T16:34:30.650" v="717" actId="20577"/>
          <ac:graphicFrameMkLst>
            <pc:docMk/>
            <pc:sldMk cId="2358465375" sldId="688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40.097" v="1510" actId="20577"/>
        <pc:sldMkLst>
          <pc:docMk/>
          <pc:sldMk cId="2976209654" sldId="689"/>
        </pc:sldMkLst>
        <pc:spChg chg="add del mod">
          <ac:chgData name="用 共" userId="674416862f0b68f3" providerId="LiveId" clId="{FE939815-2F19-40C1-9ED7-96209C29CC9E}" dt="2022-12-22T16:39:00.680" v="790" actId="478"/>
          <ac:spMkLst>
            <pc:docMk/>
            <pc:sldMk cId="2976209654" sldId="689"/>
            <ac:spMk id="14" creationId="{614E842B-E08E-E734-5910-6918B7047F0D}"/>
          </ac:spMkLst>
        </pc:spChg>
        <pc:spChg chg="del mod">
          <ac:chgData name="用 共" userId="674416862f0b68f3" providerId="LiveId" clId="{FE939815-2F19-40C1-9ED7-96209C29CC9E}" dt="2022-12-22T16:39:00.680" v="790" actId="478"/>
          <ac:spMkLst>
            <pc:docMk/>
            <pc:sldMk cId="2976209654" sldId="689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7:31:40.097" v="1510" actId="20577"/>
          <ac:spMkLst>
            <pc:docMk/>
            <pc:sldMk cId="2976209654" sldId="689"/>
            <ac:spMk id="16" creationId="{E7E26E12-3DC6-7A86-6C18-1406E44C57F1}"/>
          </ac:spMkLst>
        </pc:spChg>
        <pc:spChg chg="add mod">
          <ac:chgData name="用 共" userId="674416862f0b68f3" providerId="LiveId" clId="{FE939815-2F19-40C1-9ED7-96209C29CC9E}" dt="2022-12-22T16:39:04.623" v="792" actId="1076"/>
          <ac:spMkLst>
            <pc:docMk/>
            <pc:sldMk cId="2976209654" sldId="689"/>
            <ac:spMk id="17" creationId="{BC64E420-51E3-BED4-9421-5264B6C44915}"/>
          </ac:spMkLst>
        </pc:spChg>
        <pc:graphicFrameChg chg="mod modGraphic">
          <ac:chgData name="用 共" userId="674416862f0b68f3" providerId="LiveId" clId="{FE939815-2F19-40C1-9ED7-96209C29CC9E}" dt="2022-12-22T16:35:10.890" v="737" actId="20577"/>
          <ac:graphicFrameMkLst>
            <pc:docMk/>
            <pc:sldMk cId="2976209654" sldId="689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45.158" v="1512" actId="20577"/>
        <pc:sldMkLst>
          <pc:docMk/>
          <pc:sldMk cId="3955897256" sldId="690"/>
        </pc:sldMkLst>
        <pc:spChg chg="add mod">
          <ac:chgData name="用 共" userId="674416862f0b68f3" providerId="LiveId" clId="{FE939815-2F19-40C1-9ED7-96209C29CC9E}" dt="2022-12-22T17:31:45.158" v="1512" actId="20577"/>
          <ac:spMkLst>
            <pc:docMk/>
            <pc:sldMk cId="3955897256" sldId="690"/>
            <ac:spMk id="14" creationId="{4484F434-7C0D-6586-0B56-7DBB516B4F82}"/>
          </ac:spMkLst>
        </pc:spChg>
        <pc:spChg chg="del mod">
          <ac:chgData name="用 共" userId="674416862f0b68f3" providerId="LiveId" clId="{FE939815-2F19-40C1-9ED7-96209C29CC9E}" dt="2022-12-22T16:40:19.510" v="804" actId="478"/>
          <ac:spMkLst>
            <pc:docMk/>
            <pc:sldMk cId="3955897256" sldId="690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6:40:48.422" v="819" actId="1076"/>
          <ac:spMkLst>
            <pc:docMk/>
            <pc:sldMk cId="3955897256" sldId="690"/>
            <ac:spMk id="16" creationId="{DE4E5064-F002-E1FB-BBDC-7E2FDD70DF7A}"/>
          </ac:spMkLst>
        </pc:spChg>
        <pc:graphicFrameChg chg="mod modGraphic">
          <ac:chgData name="用 共" userId="674416862f0b68f3" providerId="LiveId" clId="{FE939815-2F19-40C1-9ED7-96209C29CC9E}" dt="2022-12-22T16:39:52.152" v="799" actId="13926"/>
          <ac:graphicFrameMkLst>
            <pc:docMk/>
            <pc:sldMk cId="3955897256" sldId="690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1:48.683" v="1514" actId="20577"/>
        <pc:sldMkLst>
          <pc:docMk/>
          <pc:sldMk cId="1035754014" sldId="691"/>
        </pc:sldMkLst>
        <pc:spChg chg="add mod">
          <ac:chgData name="用 共" userId="674416862f0b68f3" providerId="LiveId" clId="{FE939815-2F19-40C1-9ED7-96209C29CC9E}" dt="2022-12-22T17:31:48.683" v="1514" actId="20577"/>
          <ac:spMkLst>
            <pc:docMk/>
            <pc:sldMk cId="1035754014" sldId="691"/>
            <ac:spMk id="14" creationId="{AEB64F96-F592-D4AF-AB20-84E58E0C9E30}"/>
          </ac:spMkLst>
        </pc:spChg>
        <pc:spChg chg="del mod">
          <ac:chgData name="用 共" userId="674416862f0b68f3" providerId="LiveId" clId="{FE939815-2F19-40C1-9ED7-96209C29CC9E}" dt="2022-12-22T16:40:52.480" v="820" actId="478"/>
          <ac:spMkLst>
            <pc:docMk/>
            <pc:sldMk cId="1035754014" sldId="691"/>
            <ac:spMk id="15" creationId="{4FC41A07-9787-6A62-8137-8AC7DA6A8BBF}"/>
          </ac:spMkLst>
        </pc:spChg>
        <pc:spChg chg="add mod">
          <ac:chgData name="用 共" userId="674416862f0b68f3" providerId="LiveId" clId="{FE939815-2F19-40C1-9ED7-96209C29CC9E}" dt="2022-12-22T16:40:56.119" v="822" actId="1076"/>
          <ac:spMkLst>
            <pc:docMk/>
            <pc:sldMk cId="1035754014" sldId="691"/>
            <ac:spMk id="16" creationId="{5CCA88B3-F0A2-6D4F-C585-9B798F7B05AE}"/>
          </ac:spMkLst>
        </pc:spChg>
        <pc:graphicFrameChg chg="modGraphic">
          <ac:chgData name="用 共" userId="674416862f0b68f3" providerId="LiveId" clId="{FE939815-2F19-40C1-9ED7-96209C29CC9E}" dt="2022-12-22T16:40:06.847" v="802" actId="13926"/>
          <ac:graphicFrameMkLst>
            <pc:docMk/>
            <pc:sldMk cId="1035754014" sldId="691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1:51.948" v="1516" actId="20577"/>
        <pc:sldMkLst>
          <pc:docMk/>
          <pc:sldMk cId="430533368" sldId="692"/>
        </pc:sldMkLst>
        <pc:spChg chg="mod">
          <ac:chgData name="用 共" userId="674416862f0b68f3" providerId="LiveId" clId="{FE939815-2F19-40C1-9ED7-96209C29CC9E}" dt="2022-12-22T17:31:51.948" v="1516" actId="20577"/>
          <ac:spMkLst>
            <pc:docMk/>
            <pc:sldMk cId="430533368" sldId="692"/>
            <ac:spMk id="14" creationId="{AEB64F96-F592-D4AF-AB20-84E58E0C9E30}"/>
          </ac:spMkLst>
        </pc:spChg>
        <pc:spChg chg="mod">
          <ac:chgData name="用 共" userId="674416862f0b68f3" providerId="LiveId" clId="{FE939815-2F19-40C1-9ED7-96209C29CC9E}" dt="2022-12-22T16:41:05.611" v="830" actId="1076"/>
          <ac:spMkLst>
            <pc:docMk/>
            <pc:sldMk cId="430533368" sldId="692"/>
            <ac:spMk id="16" creationId="{5CCA88B3-F0A2-6D4F-C585-9B798F7B05AE}"/>
          </ac:spMkLst>
        </pc:spChg>
        <pc:graphicFrameChg chg="modGraphic">
          <ac:chgData name="用 共" userId="674416862f0b68f3" providerId="LiveId" clId="{FE939815-2F19-40C1-9ED7-96209C29CC9E}" dt="2022-12-22T16:41:13.709" v="832" actId="13926"/>
          <ac:graphicFrameMkLst>
            <pc:docMk/>
            <pc:sldMk cId="430533368" sldId="692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1:55.507" v="1518" actId="20577"/>
        <pc:sldMkLst>
          <pc:docMk/>
          <pc:sldMk cId="231571124" sldId="693"/>
        </pc:sldMkLst>
        <pc:spChg chg="mod">
          <ac:chgData name="用 共" userId="674416862f0b68f3" providerId="LiveId" clId="{FE939815-2F19-40C1-9ED7-96209C29CC9E}" dt="2022-12-22T17:31:55.507" v="1518" actId="20577"/>
          <ac:spMkLst>
            <pc:docMk/>
            <pc:sldMk cId="231571124" sldId="693"/>
            <ac:spMk id="14" creationId="{AEB64F96-F592-D4AF-AB20-84E58E0C9E30}"/>
          </ac:spMkLst>
        </pc:spChg>
        <pc:spChg chg="mod">
          <ac:chgData name="用 共" userId="674416862f0b68f3" providerId="LiveId" clId="{FE939815-2F19-40C1-9ED7-96209C29CC9E}" dt="2022-12-22T16:41:23.796" v="838" actId="1076"/>
          <ac:spMkLst>
            <pc:docMk/>
            <pc:sldMk cId="231571124" sldId="693"/>
            <ac:spMk id="16" creationId="{5CCA88B3-F0A2-6D4F-C585-9B798F7B05AE}"/>
          </ac:spMkLst>
        </pc:spChg>
        <pc:graphicFrameChg chg="modGraphic">
          <ac:chgData name="用 共" userId="674416862f0b68f3" providerId="LiveId" clId="{FE939815-2F19-40C1-9ED7-96209C29CC9E}" dt="2022-12-22T16:41:28.820" v="840" actId="13926"/>
          <ac:graphicFrameMkLst>
            <pc:docMk/>
            <pc:sldMk cId="231571124" sldId="693"/>
            <ac:graphicFrameMk id="8" creationId="{7BD10AED-54B9-2095-B179-F5C6C79EDEE1}"/>
          </ac:graphicFrameMkLst>
        </pc:graphicFrameChg>
      </pc:sldChg>
      <pc:sldChg chg="addSp modSp add mod ord">
        <pc:chgData name="用 共" userId="674416862f0b68f3" providerId="LiveId" clId="{FE939815-2F19-40C1-9ED7-96209C29CC9E}" dt="2022-12-22T16:43:04.418" v="903" actId="1076"/>
        <pc:sldMkLst>
          <pc:docMk/>
          <pc:sldMk cId="3207150712" sldId="694"/>
        </pc:sldMkLst>
        <pc:spChg chg="add mod">
          <ac:chgData name="用 共" userId="674416862f0b68f3" providerId="LiveId" clId="{FE939815-2F19-40C1-9ED7-96209C29CC9E}" dt="2022-12-22T16:43:04.418" v="903" actId="1076"/>
          <ac:spMkLst>
            <pc:docMk/>
            <pc:sldMk cId="3207150712" sldId="694"/>
            <ac:spMk id="10" creationId="{A6C462B4-D264-1321-1C2F-ABE5F124500A}"/>
          </ac:spMkLst>
        </pc:spChg>
        <pc:graphicFrameChg chg="modGraphic">
          <ac:chgData name="用 共" userId="674416862f0b68f3" providerId="LiveId" clId="{FE939815-2F19-40C1-9ED7-96209C29CC9E}" dt="2022-12-22T16:42:42.164" v="849" actId="13926"/>
          <ac:graphicFrameMkLst>
            <pc:docMk/>
            <pc:sldMk cId="3207150712" sldId="694"/>
            <ac:graphicFrameMk id="8" creationId="{7BD10AED-54B9-2095-B179-F5C6C79EDEE1}"/>
          </ac:graphicFrameMkLst>
        </pc:graphicFrameChg>
      </pc:sldChg>
      <pc:sldChg chg="delSp modSp add mod">
        <pc:chgData name="用 共" userId="674416862f0b68f3" providerId="LiveId" clId="{FE939815-2F19-40C1-9ED7-96209C29CC9E}" dt="2022-12-22T16:45:01.983" v="924" actId="1076"/>
        <pc:sldMkLst>
          <pc:docMk/>
          <pc:sldMk cId="3268582263" sldId="695"/>
        </pc:sldMkLst>
        <pc:spChg chg="mod">
          <ac:chgData name="用 共" userId="674416862f0b68f3" providerId="LiveId" clId="{FE939815-2F19-40C1-9ED7-96209C29CC9E}" dt="2022-12-22T16:43:45.181" v="905" actId="20577"/>
          <ac:spMkLst>
            <pc:docMk/>
            <pc:sldMk cId="3268582263" sldId="695"/>
            <ac:spMk id="2" creationId="{6380E8AF-AE32-3254-2B63-BDF2FD2E8AC4}"/>
          </ac:spMkLst>
        </pc:spChg>
        <pc:spChg chg="del">
          <ac:chgData name="用 共" userId="674416862f0b68f3" providerId="LiveId" clId="{FE939815-2F19-40C1-9ED7-96209C29CC9E}" dt="2022-12-22T16:44:01.507" v="908" actId="478"/>
          <ac:spMkLst>
            <pc:docMk/>
            <pc:sldMk cId="3268582263" sldId="695"/>
            <ac:spMk id="3" creationId="{A17C4221-792A-C1B9-0857-A4BCE741617F}"/>
          </ac:spMkLst>
        </pc:spChg>
        <pc:spChg chg="del">
          <ac:chgData name="用 共" userId="674416862f0b68f3" providerId="LiveId" clId="{FE939815-2F19-40C1-9ED7-96209C29CC9E}" dt="2022-12-22T16:44:01.507" v="908" actId="478"/>
          <ac:spMkLst>
            <pc:docMk/>
            <pc:sldMk cId="3268582263" sldId="695"/>
            <ac:spMk id="7" creationId="{7E893916-DDAF-967A-9BCD-CB6F49CFFDA9}"/>
          </ac:spMkLst>
        </pc:spChg>
        <pc:spChg chg="del">
          <ac:chgData name="用 共" userId="674416862f0b68f3" providerId="LiveId" clId="{FE939815-2F19-40C1-9ED7-96209C29CC9E}" dt="2022-12-22T16:43:59.092" v="906" actId="478"/>
          <ac:spMkLst>
            <pc:docMk/>
            <pc:sldMk cId="3268582263" sldId="695"/>
            <ac:spMk id="9" creationId="{DD132924-81CD-35CF-CEB8-ECA8BE23453B}"/>
          </ac:spMkLst>
        </pc:spChg>
        <pc:spChg chg="del">
          <ac:chgData name="用 共" userId="674416862f0b68f3" providerId="LiveId" clId="{FE939815-2F19-40C1-9ED7-96209C29CC9E}" dt="2022-12-22T16:44:02.266" v="909" actId="478"/>
          <ac:spMkLst>
            <pc:docMk/>
            <pc:sldMk cId="3268582263" sldId="695"/>
            <ac:spMk id="10" creationId="{A6C462B4-D264-1321-1C2F-ABE5F124500A}"/>
          </ac:spMkLst>
        </pc:spChg>
        <pc:spChg chg="del">
          <ac:chgData name="用 共" userId="674416862f0b68f3" providerId="LiveId" clId="{FE939815-2F19-40C1-9ED7-96209C29CC9E}" dt="2022-12-22T16:44:00.008" v="907" actId="478"/>
          <ac:spMkLst>
            <pc:docMk/>
            <pc:sldMk cId="3268582263" sldId="695"/>
            <ac:spMk id="11" creationId="{6A51BB7E-C3BD-FF6D-B370-8EA52E78C583}"/>
          </ac:spMkLst>
        </pc:spChg>
        <pc:spChg chg="del">
          <ac:chgData name="用 共" userId="674416862f0b68f3" providerId="LiveId" clId="{FE939815-2F19-40C1-9ED7-96209C29CC9E}" dt="2022-12-22T16:44:01.507" v="908" actId="478"/>
          <ac:spMkLst>
            <pc:docMk/>
            <pc:sldMk cId="3268582263" sldId="695"/>
            <ac:spMk id="12" creationId="{00697A89-2BCE-251B-35F0-104E0C8A11C9}"/>
          </ac:spMkLst>
        </pc:spChg>
        <pc:spChg chg="del">
          <ac:chgData name="用 共" userId="674416862f0b68f3" providerId="LiveId" clId="{FE939815-2F19-40C1-9ED7-96209C29CC9E}" dt="2022-12-22T16:44:01.507" v="908" actId="478"/>
          <ac:spMkLst>
            <pc:docMk/>
            <pc:sldMk cId="3268582263" sldId="695"/>
            <ac:spMk id="13" creationId="{948EE46E-3031-E745-F199-B2674D67D582}"/>
          </ac:spMkLst>
        </pc:spChg>
        <pc:graphicFrameChg chg="mod modGraphic">
          <ac:chgData name="用 共" userId="674416862f0b68f3" providerId="LiveId" clId="{FE939815-2F19-40C1-9ED7-96209C29CC9E}" dt="2022-12-22T16:45:01.983" v="924" actId="1076"/>
          <ac:graphicFrameMkLst>
            <pc:docMk/>
            <pc:sldMk cId="3268582263" sldId="695"/>
            <ac:graphicFrameMk id="8" creationId="{7BD10AED-54B9-2095-B179-F5C6C79EDEE1}"/>
          </ac:graphicFrameMkLst>
        </pc:graphicFrameChg>
      </pc:sldChg>
      <pc:sldChg chg="addSp modSp add mod">
        <pc:chgData name="用 共" userId="674416862f0b68f3" providerId="LiveId" clId="{FE939815-2F19-40C1-9ED7-96209C29CC9E}" dt="2022-12-22T16:45:39.038" v="933" actId="13926"/>
        <pc:sldMkLst>
          <pc:docMk/>
          <pc:sldMk cId="3504037768" sldId="696"/>
        </pc:sldMkLst>
        <pc:spChg chg="add mod">
          <ac:chgData name="用 共" userId="674416862f0b68f3" providerId="LiveId" clId="{FE939815-2F19-40C1-9ED7-96209C29CC9E}" dt="2022-12-22T16:45:13.602" v="928" actId="20577"/>
          <ac:spMkLst>
            <pc:docMk/>
            <pc:sldMk cId="3504037768" sldId="696"/>
            <ac:spMk id="3" creationId="{4443EF0C-BFA4-01D3-33EE-C00A885D1A69}"/>
          </ac:spMkLst>
        </pc:spChg>
        <pc:graphicFrameChg chg="modGraphic">
          <ac:chgData name="用 共" userId="674416862f0b68f3" providerId="LiveId" clId="{FE939815-2F19-40C1-9ED7-96209C29CC9E}" dt="2022-12-22T16:45:39.038" v="933" actId="13926"/>
          <ac:graphicFrameMkLst>
            <pc:docMk/>
            <pc:sldMk cId="3504037768" sldId="696"/>
            <ac:graphicFrameMk id="8" creationId="{7BD10AED-54B9-2095-B179-F5C6C79EDEE1}"/>
          </ac:graphicFrameMkLst>
        </pc:graphicFrameChg>
      </pc:sldChg>
      <pc:sldChg chg="addSp modSp add mod">
        <pc:chgData name="用 共" userId="674416862f0b68f3" providerId="LiveId" clId="{FE939815-2F19-40C1-9ED7-96209C29CC9E}" dt="2022-12-22T16:46:02.846" v="939" actId="13926"/>
        <pc:sldMkLst>
          <pc:docMk/>
          <pc:sldMk cId="2410490069" sldId="697"/>
        </pc:sldMkLst>
        <pc:spChg chg="add mod">
          <ac:chgData name="用 共" userId="674416862f0b68f3" providerId="LiveId" clId="{FE939815-2F19-40C1-9ED7-96209C29CC9E}" dt="2022-12-22T16:45:55.659" v="938" actId="14100"/>
          <ac:spMkLst>
            <pc:docMk/>
            <pc:sldMk cId="2410490069" sldId="697"/>
            <ac:spMk id="7" creationId="{BCEBE6DE-F7B8-FF47-6791-9AEE3AE1EDF9}"/>
          </ac:spMkLst>
        </pc:spChg>
        <pc:spChg chg="add mod">
          <ac:chgData name="用 共" userId="674416862f0b68f3" providerId="LiveId" clId="{FE939815-2F19-40C1-9ED7-96209C29CC9E}" dt="2022-12-22T16:45:42.778" v="935"/>
          <ac:spMkLst>
            <pc:docMk/>
            <pc:sldMk cId="2410490069" sldId="697"/>
            <ac:spMk id="9" creationId="{9F279D7B-FC3C-50AD-F55E-DE0798F95168}"/>
          </ac:spMkLst>
        </pc:spChg>
        <pc:spChg chg="add mod">
          <ac:chgData name="用 共" userId="674416862f0b68f3" providerId="LiveId" clId="{FE939815-2F19-40C1-9ED7-96209C29CC9E}" dt="2022-12-22T16:45:42.778" v="935"/>
          <ac:spMkLst>
            <pc:docMk/>
            <pc:sldMk cId="2410490069" sldId="697"/>
            <ac:spMk id="10" creationId="{300A0354-981B-6D5B-B4AC-2235FE237827}"/>
          </ac:spMkLst>
        </pc:spChg>
        <pc:spChg chg="add mod">
          <ac:chgData name="用 共" userId="674416862f0b68f3" providerId="LiveId" clId="{FE939815-2F19-40C1-9ED7-96209C29CC9E}" dt="2022-12-22T16:45:42.778" v="935"/>
          <ac:spMkLst>
            <pc:docMk/>
            <pc:sldMk cId="2410490069" sldId="697"/>
            <ac:spMk id="11" creationId="{61E893B9-6F2F-A957-1756-E50CFC17661B}"/>
          </ac:spMkLst>
        </pc:spChg>
        <pc:spChg chg="add mod">
          <ac:chgData name="用 共" userId="674416862f0b68f3" providerId="LiveId" clId="{FE939815-2F19-40C1-9ED7-96209C29CC9E}" dt="2022-12-22T16:45:42.778" v="935"/>
          <ac:spMkLst>
            <pc:docMk/>
            <pc:sldMk cId="2410490069" sldId="697"/>
            <ac:spMk id="12" creationId="{78446ECF-C587-11D2-0AEA-B2AF7946EB00}"/>
          </ac:spMkLst>
        </pc:spChg>
        <pc:spChg chg="add mod">
          <ac:chgData name="用 共" userId="674416862f0b68f3" providerId="LiveId" clId="{FE939815-2F19-40C1-9ED7-96209C29CC9E}" dt="2022-12-22T16:45:51.930" v="937" actId="571"/>
          <ac:spMkLst>
            <pc:docMk/>
            <pc:sldMk cId="2410490069" sldId="697"/>
            <ac:spMk id="13" creationId="{9C3F3F7C-8CA4-2960-BEA0-B36273BEE02C}"/>
          </ac:spMkLst>
        </pc:spChg>
        <pc:graphicFrameChg chg="modGraphic">
          <ac:chgData name="用 共" userId="674416862f0b68f3" providerId="LiveId" clId="{FE939815-2F19-40C1-9ED7-96209C29CC9E}" dt="2022-12-22T16:46:02.846" v="939" actId="13926"/>
          <ac:graphicFrameMkLst>
            <pc:docMk/>
            <pc:sldMk cId="2410490069" sldId="697"/>
            <ac:graphicFrameMk id="8" creationId="{7BD10AED-54B9-2095-B179-F5C6C79EDEE1}"/>
          </ac:graphicFrameMkLst>
        </pc:graphicFrameChg>
      </pc:sldChg>
      <pc:sldChg chg="addSp delSp modSp add del mod ord">
        <pc:chgData name="用 共" userId="674416862f0b68f3" providerId="LiveId" clId="{FE939815-2F19-40C1-9ED7-96209C29CC9E}" dt="2022-12-22T16:47:32.524" v="985" actId="47"/>
        <pc:sldMkLst>
          <pc:docMk/>
          <pc:sldMk cId="2003868457" sldId="698"/>
        </pc:sldMkLst>
        <pc:spChg chg="add del mod">
          <ac:chgData name="用 共" userId="674416862f0b68f3" providerId="LiveId" clId="{FE939815-2F19-40C1-9ED7-96209C29CC9E}" dt="2022-12-22T16:47:29.525" v="984" actId="21"/>
          <ac:spMkLst>
            <pc:docMk/>
            <pc:sldMk cId="2003868457" sldId="698"/>
            <ac:spMk id="2" creationId="{5D3B1B8B-6C2C-7156-FA0D-8B81DFCD73E2}"/>
          </ac:spMkLst>
        </pc:spChg>
      </pc:sldChg>
      <pc:sldChg chg="add del">
        <pc:chgData name="用 共" userId="674416862f0b68f3" providerId="LiveId" clId="{FE939815-2F19-40C1-9ED7-96209C29CC9E}" dt="2022-12-22T16:46:55.210" v="941" actId="47"/>
        <pc:sldMkLst>
          <pc:docMk/>
          <pc:sldMk cId="2915094881" sldId="698"/>
        </pc:sldMkLst>
      </pc:sldChg>
      <pc:sldChg chg="addSp modSp add mod">
        <pc:chgData name="用 共" userId="674416862f0b68f3" providerId="LiveId" clId="{FE939815-2F19-40C1-9ED7-96209C29CC9E}" dt="2022-12-22T17:32:09.262" v="1520" actId="20577"/>
        <pc:sldMkLst>
          <pc:docMk/>
          <pc:sldMk cId="3399516203" sldId="698"/>
        </pc:sldMkLst>
        <pc:spChg chg="add mod">
          <ac:chgData name="用 共" userId="674416862f0b68f3" providerId="LiveId" clId="{FE939815-2F19-40C1-9ED7-96209C29CC9E}" dt="2022-12-22T17:32:09.262" v="1520" actId="20577"/>
          <ac:spMkLst>
            <pc:docMk/>
            <pc:sldMk cId="3399516203" sldId="698"/>
            <ac:spMk id="14" creationId="{DE4B2C7B-3255-797C-55D0-EA043279EEF9}"/>
          </ac:spMkLst>
        </pc:spChg>
        <pc:spChg chg="add mod">
          <ac:chgData name="用 共" userId="674416862f0b68f3" providerId="LiveId" clId="{FE939815-2F19-40C1-9ED7-96209C29CC9E}" dt="2022-12-22T16:50:40.621" v="1017" actId="688"/>
          <ac:spMkLst>
            <pc:docMk/>
            <pc:sldMk cId="3399516203" sldId="698"/>
            <ac:spMk id="15" creationId="{384D7F3D-B38D-A4FD-1686-B3566DCB17EB}"/>
          </ac:spMkLst>
        </pc:spChg>
        <pc:spChg chg="add mod ord">
          <ac:chgData name="用 共" userId="674416862f0b68f3" providerId="LiveId" clId="{FE939815-2F19-40C1-9ED7-96209C29CC9E}" dt="2022-12-22T16:50:24.230" v="1008" actId="167"/>
          <ac:spMkLst>
            <pc:docMk/>
            <pc:sldMk cId="3399516203" sldId="698"/>
            <ac:spMk id="16" creationId="{02C323AA-9F00-8DD3-6EF4-D7CBEB2B25F2}"/>
          </ac:spMkLst>
        </pc:spChg>
        <pc:graphicFrameChg chg="mod ord modGraphic">
          <ac:chgData name="用 共" userId="674416862f0b68f3" providerId="LiveId" clId="{FE939815-2F19-40C1-9ED7-96209C29CC9E}" dt="2022-12-22T16:51:30.931" v="1067" actId="255"/>
          <ac:graphicFrameMkLst>
            <pc:docMk/>
            <pc:sldMk cId="3399516203" sldId="698"/>
            <ac:graphicFrameMk id="8" creationId="{7BD10AED-54B9-2095-B179-F5C6C79EDEE1}"/>
          </ac:graphicFrameMkLst>
        </pc:graphicFrameChg>
      </pc:sldChg>
      <pc:sldChg chg="addSp delSp modSp add mod">
        <pc:chgData name="用 共" userId="674416862f0b68f3" providerId="LiveId" clId="{FE939815-2F19-40C1-9ED7-96209C29CC9E}" dt="2022-12-22T17:32:12.451" v="1522" actId="20577"/>
        <pc:sldMkLst>
          <pc:docMk/>
          <pc:sldMk cId="2671255013" sldId="699"/>
        </pc:sldMkLst>
        <pc:spChg chg="mod">
          <ac:chgData name="用 共" userId="674416862f0b68f3" providerId="LiveId" clId="{FE939815-2F19-40C1-9ED7-96209C29CC9E}" dt="2022-12-22T17:32:12.451" v="1522" actId="20577"/>
          <ac:spMkLst>
            <pc:docMk/>
            <pc:sldMk cId="2671255013" sldId="699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0:47.997" v="1019" actId="1076"/>
          <ac:spMkLst>
            <pc:docMk/>
            <pc:sldMk cId="2671255013" sldId="699"/>
            <ac:spMk id="15" creationId="{384D7F3D-B38D-A4FD-1686-B3566DCB17EB}"/>
          </ac:spMkLst>
        </pc:spChg>
        <pc:spChg chg="add del mod">
          <ac:chgData name="用 共" userId="674416862f0b68f3" providerId="LiveId" clId="{FE939815-2F19-40C1-9ED7-96209C29CC9E}" dt="2022-12-22T16:50:53.282" v="1027"/>
          <ac:spMkLst>
            <pc:docMk/>
            <pc:sldMk cId="2671255013" sldId="699"/>
            <ac:spMk id="17" creationId="{1646DF24-E184-C7C9-BE40-A2FE0FFF8563}"/>
          </ac:spMkLst>
        </pc:spChg>
        <pc:spChg chg="add del mod">
          <ac:chgData name="用 共" userId="674416862f0b68f3" providerId="LiveId" clId="{FE939815-2F19-40C1-9ED7-96209C29CC9E}" dt="2022-12-22T16:50:52.998" v="1026"/>
          <ac:spMkLst>
            <pc:docMk/>
            <pc:sldMk cId="2671255013" sldId="699"/>
            <ac:spMk id="18" creationId="{FCF952B2-B881-A515-772C-40696C002C72}"/>
          </ac:spMkLst>
        </pc:spChg>
        <pc:graphicFrameChg chg="mod modGraphic">
          <ac:chgData name="用 共" userId="674416862f0b68f3" providerId="LiveId" clId="{FE939815-2F19-40C1-9ED7-96209C29CC9E}" dt="2022-12-22T16:51:23.250" v="1066" actId="255"/>
          <ac:graphicFrameMkLst>
            <pc:docMk/>
            <pc:sldMk cId="2671255013" sldId="699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15.710" v="1524" actId="20577"/>
        <pc:sldMkLst>
          <pc:docMk/>
          <pc:sldMk cId="1319776460" sldId="700"/>
        </pc:sldMkLst>
        <pc:spChg chg="mod">
          <ac:chgData name="用 共" userId="674416862f0b68f3" providerId="LiveId" clId="{FE939815-2F19-40C1-9ED7-96209C29CC9E}" dt="2022-12-22T17:32:15.710" v="1524" actId="20577"/>
          <ac:spMkLst>
            <pc:docMk/>
            <pc:sldMk cId="1319776460" sldId="700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2:32.190" v="1077" actId="1076"/>
          <ac:spMkLst>
            <pc:docMk/>
            <pc:sldMk cId="1319776460" sldId="700"/>
            <ac:spMk id="15" creationId="{384D7F3D-B38D-A4FD-1686-B3566DCB17EB}"/>
          </ac:spMkLst>
        </pc:spChg>
        <pc:graphicFrameChg chg="mod modGraphic">
          <ac:chgData name="用 共" userId="674416862f0b68f3" providerId="LiveId" clId="{FE939815-2F19-40C1-9ED7-96209C29CC9E}" dt="2022-12-22T16:52:49.973" v="1093" actId="255"/>
          <ac:graphicFrameMkLst>
            <pc:docMk/>
            <pc:sldMk cId="1319776460" sldId="700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19.142" v="1526" actId="20577"/>
        <pc:sldMkLst>
          <pc:docMk/>
          <pc:sldMk cId="1286772764" sldId="701"/>
        </pc:sldMkLst>
        <pc:spChg chg="mod">
          <ac:chgData name="用 共" userId="674416862f0b68f3" providerId="LiveId" clId="{FE939815-2F19-40C1-9ED7-96209C29CC9E}" dt="2022-12-22T17:32:19.142" v="1526" actId="20577"/>
          <ac:spMkLst>
            <pc:docMk/>
            <pc:sldMk cId="1286772764" sldId="701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3:03.936" v="1101" actId="1076"/>
          <ac:spMkLst>
            <pc:docMk/>
            <pc:sldMk cId="1286772764" sldId="701"/>
            <ac:spMk id="15" creationId="{384D7F3D-B38D-A4FD-1686-B3566DCB17EB}"/>
          </ac:spMkLst>
        </pc:spChg>
        <pc:graphicFrameChg chg="mod modGraphic">
          <ac:chgData name="用 共" userId="674416862f0b68f3" providerId="LiveId" clId="{FE939815-2F19-40C1-9ED7-96209C29CC9E}" dt="2022-12-22T16:53:08.072" v="1111" actId="20577"/>
          <ac:graphicFrameMkLst>
            <pc:docMk/>
            <pc:sldMk cId="1286772764" sldId="701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22.533" v="1528" actId="20577"/>
        <pc:sldMkLst>
          <pc:docMk/>
          <pc:sldMk cId="2273720071" sldId="702"/>
        </pc:sldMkLst>
        <pc:spChg chg="mod">
          <ac:chgData name="用 共" userId="674416862f0b68f3" providerId="LiveId" clId="{FE939815-2F19-40C1-9ED7-96209C29CC9E}" dt="2022-12-22T17:32:22.533" v="1528" actId="20577"/>
          <ac:spMkLst>
            <pc:docMk/>
            <pc:sldMk cId="2273720071" sldId="702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3:24.759" v="1119" actId="1076"/>
          <ac:spMkLst>
            <pc:docMk/>
            <pc:sldMk cId="2273720071" sldId="702"/>
            <ac:spMk id="15" creationId="{384D7F3D-B38D-A4FD-1686-B3566DCB17EB}"/>
          </ac:spMkLst>
        </pc:spChg>
        <pc:graphicFrameChg chg="mod modGraphic">
          <ac:chgData name="用 共" userId="674416862f0b68f3" providerId="LiveId" clId="{FE939815-2F19-40C1-9ED7-96209C29CC9E}" dt="2022-12-22T16:53:28.010" v="1125" actId="20577"/>
          <ac:graphicFrameMkLst>
            <pc:docMk/>
            <pc:sldMk cId="2273720071" sldId="702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28.176" v="1530" actId="20577"/>
        <pc:sldMkLst>
          <pc:docMk/>
          <pc:sldMk cId="954610894" sldId="703"/>
        </pc:sldMkLst>
        <pc:spChg chg="mod">
          <ac:chgData name="用 共" userId="674416862f0b68f3" providerId="LiveId" clId="{FE939815-2F19-40C1-9ED7-96209C29CC9E}" dt="2022-12-22T17:32:28.176" v="1530" actId="20577"/>
          <ac:spMkLst>
            <pc:docMk/>
            <pc:sldMk cId="954610894" sldId="703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4:33.510" v="1143" actId="1076"/>
          <ac:spMkLst>
            <pc:docMk/>
            <pc:sldMk cId="954610894" sldId="703"/>
            <ac:spMk id="15" creationId="{384D7F3D-B38D-A4FD-1686-B3566DCB17EB}"/>
          </ac:spMkLst>
        </pc:spChg>
        <pc:graphicFrameChg chg="mod modGraphic">
          <ac:chgData name="用 共" userId="674416862f0b68f3" providerId="LiveId" clId="{FE939815-2F19-40C1-9ED7-96209C29CC9E}" dt="2022-12-22T16:54:42.599" v="1146" actId="13926"/>
          <ac:graphicFrameMkLst>
            <pc:docMk/>
            <pc:sldMk cId="954610894" sldId="703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31.406" v="1532" actId="20577"/>
        <pc:sldMkLst>
          <pc:docMk/>
          <pc:sldMk cId="1788639067" sldId="704"/>
        </pc:sldMkLst>
        <pc:spChg chg="mod">
          <ac:chgData name="用 共" userId="674416862f0b68f3" providerId="LiveId" clId="{FE939815-2F19-40C1-9ED7-96209C29CC9E}" dt="2022-12-22T17:32:31.406" v="1532" actId="20577"/>
          <ac:spMkLst>
            <pc:docMk/>
            <pc:sldMk cId="1788639067" sldId="704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4:49.064" v="1148" actId="1076"/>
          <ac:spMkLst>
            <pc:docMk/>
            <pc:sldMk cId="1788639067" sldId="704"/>
            <ac:spMk id="15" creationId="{384D7F3D-B38D-A4FD-1686-B3566DCB17EB}"/>
          </ac:spMkLst>
        </pc:spChg>
        <pc:graphicFrameChg chg="modGraphic">
          <ac:chgData name="用 共" userId="674416862f0b68f3" providerId="LiveId" clId="{FE939815-2F19-40C1-9ED7-96209C29CC9E}" dt="2022-12-22T16:54:57.020" v="1150" actId="13926"/>
          <ac:graphicFrameMkLst>
            <pc:docMk/>
            <pc:sldMk cId="1788639067" sldId="704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34.890" v="1534" actId="20577"/>
        <pc:sldMkLst>
          <pc:docMk/>
          <pc:sldMk cId="472403208" sldId="705"/>
        </pc:sldMkLst>
        <pc:spChg chg="mod">
          <ac:chgData name="用 共" userId="674416862f0b68f3" providerId="LiveId" clId="{FE939815-2F19-40C1-9ED7-96209C29CC9E}" dt="2022-12-22T17:32:34.890" v="1534" actId="20577"/>
          <ac:spMkLst>
            <pc:docMk/>
            <pc:sldMk cId="472403208" sldId="705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5:10.134" v="1158" actId="1076"/>
          <ac:spMkLst>
            <pc:docMk/>
            <pc:sldMk cId="472403208" sldId="705"/>
            <ac:spMk id="15" creationId="{384D7F3D-B38D-A4FD-1686-B3566DCB17EB}"/>
          </ac:spMkLst>
        </pc:spChg>
        <pc:graphicFrameChg chg="modGraphic">
          <ac:chgData name="用 共" userId="674416862f0b68f3" providerId="LiveId" clId="{FE939815-2F19-40C1-9ED7-96209C29CC9E}" dt="2022-12-22T16:55:18.161" v="1162" actId="13926"/>
          <ac:graphicFrameMkLst>
            <pc:docMk/>
            <pc:sldMk cId="472403208" sldId="705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37.857" v="1536" actId="20577"/>
        <pc:sldMkLst>
          <pc:docMk/>
          <pc:sldMk cId="1655158252" sldId="706"/>
        </pc:sldMkLst>
        <pc:spChg chg="mod">
          <ac:chgData name="用 共" userId="674416862f0b68f3" providerId="LiveId" clId="{FE939815-2F19-40C1-9ED7-96209C29CC9E}" dt="2022-12-22T17:32:37.857" v="1536" actId="20577"/>
          <ac:spMkLst>
            <pc:docMk/>
            <pc:sldMk cId="1655158252" sldId="706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5:28.926" v="1172" actId="1076"/>
          <ac:spMkLst>
            <pc:docMk/>
            <pc:sldMk cId="1655158252" sldId="706"/>
            <ac:spMk id="15" creationId="{384D7F3D-B38D-A4FD-1686-B3566DCB17EB}"/>
          </ac:spMkLst>
        </pc:spChg>
        <pc:graphicFrameChg chg="modGraphic">
          <ac:chgData name="用 共" userId="674416862f0b68f3" providerId="LiveId" clId="{FE939815-2F19-40C1-9ED7-96209C29CC9E}" dt="2022-12-22T16:55:36.136" v="1174" actId="13926"/>
          <ac:graphicFrameMkLst>
            <pc:docMk/>
            <pc:sldMk cId="1655158252" sldId="706"/>
            <ac:graphicFrameMk id="8" creationId="{7BD10AED-54B9-2095-B179-F5C6C79EDEE1}"/>
          </ac:graphicFrameMkLst>
        </pc:graphicFrameChg>
      </pc:sldChg>
      <pc:sldChg chg="modSp add mod">
        <pc:chgData name="用 共" userId="674416862f0b68f3" providerId="LiveId" clId="{FE939815-2F19-40C1-9ED7-96209C29CC9E}" dt="2022-12-22T17:32:41.641" v="1538" actId="20577"/>
        <pc:sldMkLst>
          <pc:docMk/>
          <pc:sldMk cId="2620023138" sldId="707"/>
        </pc:sldMkLst>
        <pc:spChg chg="mod">
          <ac:chgData name="用 共" userId="674416862f0b68f3" providerId="LiveId" clId="{FE939815-2F19-40C1-9ED7-96209C29CC9E}" dt="2022-12-22T17:32:41.641" v="1538" actId="20577"/>
          <ac:spMkLst>
            <pc:docMk/>
            <pc:sldMk cId="2620023138" sldId="707"/>
            <ac:spMk id="14" creationId="{DE4B2C7B-3255-797C-55D0-EA043279EEF9}"/>
          </ac:spMkLst>
        </pc:spChg>
        <pc:spChg chg="mod">
          <ac:chgData name="用 共" userId="674416862f0b68f3" providerId="LiveId" clId="{FE939815-2F19-40C1-9ED7-96209C29CC9E}" dt="2022-12-22T16:55:53.883" v="1182" actId="1076"/>
          <ac:spMkLst>
            <pc:docMk/>
            <pc:sldMk cId="2620023138" sldId="707"/>
            <ac:spMk id="15" creationId="{384D7F3D-B38D-A4FD-1686-B3566DCB17EB}"/>
          </ac:spMkLst>
        </pc:spChg>
        <pc:spChg chg="mod">
          <ac:chgData name="用 共" userId="674416862f0b68f3" providerId="LiveId" clId="{FE939815-2F19-40C1-9ED7-96209C29CC9E}" dt="2022-12-22T16:57:47.927" v="1226" actId="1076"/>
          <ac:spMkLst>
            <pc:docMk/>
            <pc:sldMk cId="2620023138" sldId="707"/>
            <ac:spMk id="16" creationId="{02C323AA-9F00-8DD3-6EF4-D7CBEB2B25F2}"/>
          </ac:spMkLst>
        </pc:spChg>
        <pc:graphicFrameChg chg="modGraphic">
          <ac:chgData name="用 共" userId="674416862f0b68f3" providerId="LiveId" clId="{FE939815-2F19-40C1-9ED7-96209C29CC9E}" dt="2022-12-22T16:56:00.795" v="1184" actId="13926"/>
          <ac:graphicFrameMkLst>
            <pc:docMk/>
            <pc:sldMk cId="2620023138" sldId="707"/>
            <ac:graphicFrameMk id="8" creationId="{7BD10AED-54B9-2095-B179-F5C6C79EDEE1}"/>
          </ac:graphicFrameMkLst>
        </pc:graphicFrameChg>
      </pc:sldChg>
      <pc:sldChg chg="addSp modSp add mod ord">
        <pc:chgData name="用 共" userId="674416862f0b68f3" providerId="LiveId" clId="{FE939815-2F19-40C1-9ED7-96209C29CC9E}" dt="2022-12-22T16:56:57.061" v="1195" actId="1076"/>
        <pc:sldMkLst>
          <pc:docMk/>
          <pc:sldMk cId="27523679" sldId="708"/>
        </pc:sldMkLst>
        <pc:spChg chg="add mod">
          <ac:chgData name="用 共" userId="674416862f0b68f3" providerId="LiveId" clId="{FE939815-2F19-40C1-9ED7-96209C29CC9E}" dt="2022-12-22T16:56:57.061" v="1195" actId="1076"/>
          <ac:spMkLst>
            <pc:docMk/>
            <pc:sldMk cId="27523679" sldId="708"/>
            <ac:spMk id="14" creationId="{972F83F8-C5A0-68F3-FF04-4ABB9186C9B2}"/>
          </ac:spMkLst>
        </pc:spChg>
      </pc:sldChg>
      <pc:sldChg chg="delSp modSp add mod">
        <pc:chgData name="用 共" userId="674416862f0b68f3" providerId="LiveId" clId="{FE939815-2F19-40C1-9ED7-96209C29CC9E}" dt="2022-12-22T16:57:35.339" v="1222" actId="478"/>
        <pc:sldMkLst>
          <pc:docMk/>
          <pc:sldMk cId="1281325612" sldId="709"/>
        </pc:sldMkLst>
        <pc:spChg chg="mod">
          <ac:chgData name="用 共" userId="674416862f0b68f3" providerId="LiveId" clId="{FE939815-2F19-40C1-9ED7-96209C29CC9E}" dt="2022-12-22T16:57:24.289" v="1218" actId="20577"/>
          <ac:spMkLst>
            <pc:docMk/>
            <pc:sldMk cId="1281325612" sldId="709"/>
            <ac:spMk id="2" creationId="{6380E8AF-AE32-3254-2B63-BDF2FD2E8AC4}"/>
          </ac:spMkLst>
        </pc:spChg>
        <pc:spChg chg="del">
          <ac:chgData name="用 共" userId="674416862f0b68f3" providerId="LiveId" clId="{FE939815-2F19-40C1-9ED7-96209C29CC9E}" dt="2022-12-22T16:57:33.147" v="1220" actId="478"/>
          <ac:spMkLst>
            <pc:docMk/>
            <pc:sldMk cId="1281325612" sldId="709"/>
            <ac:spMk id="3" creationId="{4443EF0C-BFA4-01D3-33EE-C00A885D1A69}"/>
          </ac:spMkLst>
        </pc:spChg>
        <pc:spChg chg="del">
          <ac:chgData name="用 共" userId="674416862f0b68f3" providerId="LiveId" clId="{FE939815-2F19-40C1-9ED7-96209C29CC9E}" dt="2022-12-22T16:57:34.302" v="1221" actId="478"/>
          <ac:spMkLst>
            <pc:docMk/>
            <pc:sldMk cId="1281325612" sldId="709"/>
            <ac:spMk id="7" creationId="{BCEBE6DE-F7B8-FF47-6791-9AEE3AE1EDF9}"/>
          </ac:spMkLst>
        </pc:spChg>
        <pc:spChg chg="del">
          <ac:chgData name="用 共" userId="674416862f0b68f3" providerId="LiveId" clId="{FE939815-2F19-40C1-9ED7-96209C29CC9E}" dt="2022-12-22T16:57:35.339" v="1222" actId="478"/>
          <ac:spMkLst>
            <pc:docMk/>
            <pc:sldMk cId="1281325612" sldId="709"/>
            <ac:spMk id="9" creationId="{9F279D7B-FC3C-50AD-F55E-DE0798F95168}"/>
          </ac:spMkLst>
        </pc:spChg>
        <pc:spChg chg="del">
          <ac:chgData name="用 共" userId="674416862f0b68f3" providerId="LiveId" clId="{FE939815-2F19-40C1-9ED7-96209C29CC9E}" dt="2022-12-22T16:57:35.339" v="1222" actId="478"/>
          <ac:spMkLst>
            <pc:docMk/>
            <pc:sldMk cId="1281325612" sldId="709"/>
            <ac:spMk id="10" creationId="{300A0354-981B-6D5B-B4AC-2235FE237827}"/>
          </ac:spMkLst>
        </pc:spChg>
        <pc:spChg chg="del">
          <ac:chgData name="用 共" userId="674416862f0b68f3" providerId="LiveId" clId="{FE939815-2F19-40C1-9ED7-96209C29CC9E}" dt="2022-12-22T16:57:35.339" v="1222" actId="478"/>
          <ac:spMkLst>
            <pc:docMk/>
            <pc:sldMk cId="1281325612" sldId="709"/>
            <ac:spMk id="11" creationId="{61E893B9-6F2F-A957-1756-E50CFC17661B}"/>
          </ac:spMkLst>
        </pc:spChg>
        <pc:spChg chg="del">
          <ac:chgData name="用 共" userId="674416862f0b68f3" providerId="LiveId" clId="{FE939815-2F19-40C1-9ED7-96209C29CC9E}" dt="2022-12-22T16:57:35.339" v="1222" actId="478"/>
          <ac:spMkLst>
            <pc:docMk/>
            <pc:sldMk cId="1281325612" sldId="709"/>
            <ac:spMk id="12" creationId="{78446ECF-C587-11D2-0AEA-B2AF7946EB00}"/>
          </ac:spMkLst>
        </pc:spChg>
        <pc:spChg chg="del">
          <ac:chgData name="用 共" userId="674416862f0b68f3" providerId="LiveId" clId="{FE939815-2F19-40C1-9ED7-96209C29CC9E}" dt="2022-12-22T16:57:35.339" v="1222" actId="478"/>
          <ac:spMkLst>
            <pc:docMk/>
            <pc:sldMk cId="1281325612" sldId="709"/>
            <ac:spMk id="13" creationId="{9C3F3F7C-8CA4-2960-BEA0-B36273BEE02C}"/>
          </ac:spMkLst>
        </pc:spChg>
        <pc:spChg chg="del">
          <ac:chgData name="用 共" userId="674416862f0b68f3" providerId="LiveId" clId="{FE939815-2F19-40C1-9ED7-96209C29CC9E}" dt="2022-12-22T16:57:06.725" v="1197" actId="478"/>
          <ac:spMkLst>
            <pc:docMk/>
            <pc:sldMk cId="1281325612" sldId="709"/>
            <ac:spMk id="14" creationId="{972F83F8-C5A0-68F3-FF04-4ABB9186C9B2}"/>
          </ac:spMkLst>
        </pc:spChg>
        <pc:graphicFrameChg chg="del">
          <ac:chgData name="用 共" userId="674416862f0b68f3" providerId="LiveId" clId="{FE939815-2F19-40C1-9ED7-96209C29CC9E}" dt="2022-12-22T16:57:30.288" v="1219" actId="478"/>
          <ac:graphicFrameMkLst>
            <pc:docMk/>
            <pc:sldMk cId="1281325612" sldId="709"/>
            <ac:graphicFrameMk id="8" creationId="{7BD10AED-54B9-2095-B179-F5C6C79EDEE1}"/>
          </ac:graphicFrameMkLst>
        </pc:graphicFrameChg>
      </pc:sldChg>
      <pc:sldChg chg="new del">
        <pc:chgData name="用 共" userId="674416862f0b68f3" providerId="LiveId" clId="{FE939815-2F19-40C1-9ED7-96209C29CC9E}" dt="2022-12-22T16:57:14.278" v="1211" actId="680"/>
        <pc:sldMkLst>
          <pc:docMk/>
          <pc:sldMk cId="116630621" sldId="710"/>
        </pc:sldMkLst>
      </pc:sldChg>
      <pc:sldChg chg="addSp modSp add mod">
        <pc:chgData name="用 共" userId="674416862f0b68f3" providerId="LiveId" clId="{FE939815-2F19-40C1-9ED7-96209C29CC9E}" dt="2022-12-22T16:58:16.909" v="1252" actId="20577"/>
        <pc:sldMkLst>
          <pc:docMk/>
          <pc:sldMk cId="855201380" sldId="710"/>
        </pc:sldMkLst>
        <pc:spChg chg="add mod">
          <ac:chgData name="用 共" userId="674416862f0b68f3" providerId="LiveId" clId="{FE939815-2F19-40C1-9ED7-96209C29CC9E}" dt="2022-12-22T16:58:16.909" v="1252" actId="20577"/>
          <ac:spMkLst>
            <pc:docMk/>
            <pc:sldMk cId="855201380" sldId="710"/>
            <ac:spMk id="3" creationId="{3FA2A2E0-B793-ECBB-7127-C4F42218A591}"/>
          </ac:spMkLst>
        </pc:spChg>
      </pc:sldChg>
      <pc:sldChg chg="addSp modSp add mod">
        <pc:chgData name="用 共" userId="674416862f0b68f3" providerId="LiveId" clId="{FE939815-2F19-40C1-9ED7-96209C29CC9E}" dt="2022-12-22T16:58:09.855" v="1250" actId="14100"/>
        <pc:sldMkLst>
          <pc:docMk/>
          <pc:sldMk cId="3943311393" sldId="711"/>
        </pc:sldMkLst>
        <pc:spChg chg="mod">
          <ac:chgData name="用 共" userId="674416862f0b68f3" providerId="LiveId" clId="{FE939815-2F19-40C1-9ED7-96209C29CC9E}" dt="2022-12-22T16:57:56.326" v="1230" actId="20577"/>
          <ac:spMkLst>
            <pc:docMk/>
            <pc:sldMk cId="3943311393" sldId="711"/>
            <ac:spMk id="3" creationId="{3FA2A2E0-B793-ECBB-7127-C4F42218A591}"/>
          </ac:spMkLst>
        </pc:spChg>
        <pc:spChg chg="add mod">
          <ac:chgData name="用 共" userId="674416862f0b68f3" providerId="LiveId" clId="{FE939815-2F19-40C1-9ED7-96209C29CC9E}" dt="2022-12-22T16:58:09.855" v="1250" actId="14100"/>
          <ac:spMkLst>
            <pc:docMk/>
            <pc:sldMk cId="3943311393" sldId="711"/>
            <ac:spMk id="7" creationId="{27B8E077-E3E5-AA37-6551-5924487ED90D}"/>
          </ac:spMkLst>
        </pc:spChg>
        <pc:spChg chg="add mod">
          <ac:chgData name="用 共" userId="674416862f0b68f3" providerId="LiveId" clId="{FE939815-2F19-40C1-9ED7-96209C29CC9E}" dt="2022-12-22T16:57:53.740" v="1228"/>
          <ac:spMkLst>
            <pc:docMk/>
            <pc:sldMk cId="3943311393" sldId="711"/>
            <ac:spMk id="8" creationId="{EBCFBA63-24CD-7FCB-463A-E8CDAE769BB0}"/>
          </ac:spMkLst>
        </pc:spChg>
        <pc:spChg chg="add mod">
          <ac:chgData name="用 共" userId="674416862f0b68f3" providerId="LiveId" clId="{FE939815-2F19-40C1-9ED7-96209C29CC9E}" dt="2022-12-22T16:57:53.740" v="1228"/>
          <ac:spMkLst>
            <pc:docMk/>
            <pc:sldMk cId="3943311393" sldId="711"/>
            <ac:spMk id="9" creationId="{7E771477-E409-24D6-C427-CA27B48FE87D}"/>
          </ac:spMkLst>
        </pc:spChg>
        <pc:spChg chg="add mod">
          <ac:chgData name="用 共" userId="674416862f0b68f3" providerId="LiveId" clId="{FE939815-2F19-40C1-9ED7-96209C29CC9E}" dt="2022-12-22T16:57:53.740" v="1228"/>
          <ac:spMkLst>
            <pc:docMk/>
            <pc:sldMk cId="3943311393" sldId="711"/>
            <ac:spMk id="10" creationId="{114A98ED-AEA2-8685-0EA2-38281BDD76A4}"/>
          </ac:spMkLst>
        </pc:spChg>
        <pc:spChg chg="add mod">
          <ac:chgData name="用 共" userId="674416862f0b68f3" providerId="LiveId" clId="{FE939815-2F19-40C1-9ED7-96209C29CC9E}" dt="2022-12-22T16:57:53.740" v="1228"/>
          <ac:spMkLst>
            <pc:docMk/>
            <pc:sldMk cId="3943311393" sldId="711"/>
            <ac:spMk id="11" creationId="{D6021438-C9FD-39DD-B5D3-E734C59FDDA4}"/>
          </ac:spMkLst>
        </pc:spChg>
        <pc:spChg chg="add mod">
          <ac:chgData name="用 共" userId="674416862f0b68f3" providerId="LiveId" clId="{FE939815-2F19-40C1-9ED7-96209C29CC9E}" dt="2022-12-22T16:57:53.740" v="1228"/>
          <ac:spMkLst>
            <pc:docMk/>
            <pc:sldMk cId="3943311393" sldId="711"/>
            <ac:spMk id="12" creationId="{F6DC5ECE-35FA-A130-BE63-40E24AD19BF1}"/>
          </ac:spMkLst>
        </pc:spChg>
      </pc:sldChg>
      <pc:sldChg chg="addSp delSp modSp add mod">
        <pc:chgData name="用 共" userId="674416862f0b68f3" providerId="LiveId" clId="{FE939815-2F19-40C1-9ED7-96209C29CC9E}" dt="2022-12-22T17:03:21.222" v="1324" actId="478"/>
        <pc:sldMkLst>
          <pc:docMk/>
          <pc:sldMk cId="393695692" sldId="712"/>
        </pc:sldMkLst>
        <pc:spChg chg="add mod">
          <ac:chgData name="用 共" userId="674416862f0b68f3" providerId="LiveId" clId="{FE939815-2F19-40C1-9ED7-96209C29CC9E}" dt="2022-12-22T16:58:55.144" v="1262" actId="1076"/>
          <ac:spMkLst>
            <pc:docMk/>
            <pc:sldMk cId="393695692" sldId="712"/>
            <ac:spMk id="13" creationId="{B1E22C1F-2712-0149-FF36-0B79CCB02C3B}"/>
          </ac:spMkLst>
        </pc:spChg>
        <pc:spChg chg="add del mod">
          <ac:chgData name="用 共" userId="674416862f0b68f3" providerId="LiveId" clId="{FE939815-2F19-40C1-9ED7-96209C29CC9E}" dt="2022-12-22T17:03:21.222" v="1324" actId="478"/>
          <ac:spMkLst>
            <pc:docMk/>
            <pc:sldMk cId="393695692" sldId="712"/>
            <ac:spMk id="14" creationId="{67B40E97-BF02-772A-5DA9-F286CAEAC19A}"/>
          </ac:spMkLst>
        </pc:spChg>
        <pc:spChg chg="add del mod">
          <ac:chgData name="用 共" userId="674416862f0b68f3" providerId="LiveId" clId="{FE939815-2F19-40C1-9ED7-96209C29CC9E}" dt="2022-12-22T17:03:21.222" v="1324" actId="478"/>
          <ac:spMkLst>
            <pc:docMk/>
            <pc:sldMk cId="393695692" sldId="712"/>
            <ac:spMk id="15" creationId="{CC4BF5C5-E68C-3956-AF80-A30B5CFF4868}"/>
          </ac:spMkLst>
        </pc:spChg>
        <pc:spChg chg="add del mod">
          <ac:chgData name="用 共" userId="674416862f0b68f3" providerId="LiveId" clId="{FE939815-2F19-40C1-9ED7-96209C29CC9E}" dt="2022-12-22T17:00:10.112" v="1281" actId="478"/>
          <ac:spMkLst>
            <pc:docMk/>
            <pc:sldMk cId="393695692" sldId="712"/>
            <ac:spMk id="16" creationId="{D8602A68-E81F-1840-7B4B-A4F740D3AC6F}"/>
          </ac:spMkLst>
        </pc:spChg>
        <pc:spChg chg="add del mod">
          <ac:chgData name="用 共" userId="674416862f0b68f3" providerId="LiveId" clId="{FE939815-2F19-40C1-9ED7-96209C29CC9E}" dt="2022-12-22T17:00:11.163" v="1282" actId="478"/>
          <ac:spMkLst>
            <pc:docMk/>
            <pc:sldMk cId="393695692" sldId="712"/>
            <ac:spMk id="17" creationId="{C27E08F3-DE59-D81F-C365-57CCED5FAD24}"/>
          </ac:spMkLst>
        </pc:spChg>
      </pc:sldChg>
      <pc:sldChg chg="addSp delSp modSp add mod">
        <pc:chgData name="用 共" userId="674416862f0b68f3" providerId="LiveId" clId="{FE939815-2F19-40C1-9ED7-96209C29CC9E}" dt="2022-12-22T17:50:08.198" v="1665" actId="20577"/>
        <pc:sldMkLst>
          <pc:docMk/>
          <pc:sldMk cId="3995100609" sldId="713"/>
        </pc:sldMkLst>
        <pc:spChg chg="mod">
          <ac:chgData name="用 共" userId="674416862f0b68f3" providerId="LiveId" clId="{FE939815-2F19-40C1-9ED7-96209C29CC9E}" dt="2022-12-22T17:50:02.707" v="1657" actId="20577"/>
          <ac:spMkLst>
            <pc:docMk/>
            <pc:sldMk cId="3995100609" sldId="713"/>
            <ac:spMk id="14" creationId="{67B40E97-BF02-772A-5DA9-F286CAEAC19A}"/>
          </ac:spMkLst>
        </pc:spChg>
        <pc:spChg chg="mod">
          <ac:chgData name="用 共" userId="674416862f0b68f3" providerId="LiveId" clId="{FE939815-2F19-40C1-9ED7-96209C29CC9E}" dt="2022-12-22T17:50:08.198" v="1665" actId="20577"/>
          <ac:spMkLst>
            <pc:docMk/>
            <pc:sldMk cId="3995100609" sldId="713"/>
            <ac:spMk id="16" creationId="{D8602A68-E81F-1840-7B4B-A4F740D3AC6F}"/>
          </ac:spMkLst>
        </pc:spChg>
        <pc:spChg chg="add del mod">
          <ac:chgData name="用 共" userId="674416862f0b68f3" providerId="LiveId" clId="{FE939815-2F19-40C1-9ED7-96209C29CC9E}" dt="2022-12-22T17:02:03.415" v="1310" actId="478"/>
          <ac:spMkLst>
            <pc:docMk/>
            <pc:sldMk cId="3995100609" sldId="713"/>
            <ac:spMk id="18" creationId="{58F8DD4A-9DF7-A3E2-D31B-B297136C03BA}"/>
          </ac:spMkLst>
        </pc:spChg>
        <pc:spChg chg="add del mod">
          <ac:chgData name="用 共" userId="674416862f0b68f3" providerId="LiveId" clId="{FE939815-2F19-40C1-9ED7-96209C29CC9E}" dt="2022-12-22T17:02:03.415" v="1310" actId="478"/>
          <ac:spMkLst>
            <pc:docMk/>
            <pc:sldMk cId="3995100609" sldId="713"/>
            <ac:spMk id="19" creationId="{21CBD697-BC2A-9778-5722-5BFC9ACD74FF}"/>
          </ac:spMkLst>
        </pc:spChg>
      </pc:sldChg>
      <pc:sldChg chg="addSp delSp modSp add mod">
        <pc:chgData name="用 共" userId="674416862f0b68f3" providerId="LiveId" clId="{FE939815-2F19-40C1-9ED7-96209C29CC9E}" dt="2022-12-22T17:50:51.083" v="1679" actId="20577"/>
        <pc:sldMkLst>
          <pc:docMk/>
          <pc:sldMk cId="2856626281" sldId="714"/>
        </pc:sldMkLst>
        <pc:spChg chg="del mod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4" creationId="{67B40E97-BF02-772A-5DA9-F286CAEAC19A}"/>
          </ac:spMkLst>
        </pc:spChg>
        <pc:spChg chg="del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5" creationId="{CC4BF5C5-E68C-3956-AF80-A30B5CFF4868}"/>
          </ac:spMkLst>
        </pc:spChg>
        <pc:spChg chg="del mod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6" creationId="{D8602A68-E81F-1840-7B4B-A4F740D3AC6F}"/>
          </ac:spMkLst>
        </pc:spChg>
        <pc:spChg chg="del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7" creationId="{C27E08F3-DE59-D81F-C365-57CCED5FAD24}"/>
          </ac:spMkLst>
        </pc:spChg>
        <pc:spChg chg="del mod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8" creationId="{58F8DD4A-9DF7-A3E2-D31B-B297136C03BA}"/>
          </ac:spMkLst>
        </pc:spChg>
        <pc:spChg chg="del mod">
          <ac:chgData name="用 共" userId="674416862f0b68f3" providerId="LiveId" clId="{FE939815-2F19-40C1-9ED7-96209C29CC9E}" dt="2022-12-22T17:50:41.248" v="1676" actId="478"/>
          <ac:spMkLst>
            <pc:docMk/>
            <pc:sldMk cId="2856626281" sldId="714"/>
            <ac:spMk id="19" creationId="{21CBD697-BC2A-9778-5722-5BFC9ACD74FF}"/>
          </ac:spMkLst>
        </pc:spChg>
        <pc:spChg chg="add mod">
          <ac:chgData name="用 共" userId="674416862f0b68f3" providerId="LiveId" clId="{FE939815-2F19-40C1-9ED7-96209C29CC9E}" dt="2022-12-22T17:50:51.083" v="1679" actId="20577"/>
          <ac:spMkLst>
            <pc:docMk/>
            <pc:sldMk cId="2856626281" sldId="714"/>
            <ac:spMk id="20" creationId="{45603072-8ED6-F02F-9F50-75F0688FE278}"/>
          </ac:spMkLst>
        </pc:spChg>
        <pc:spChg chg="add mod">
          <ac:chgData name="用 共" userId="674416862f0b68f3" providerId="LiveId" clId="{FE939815-2F19-40C1-9ED7-96209C29CC9E}" dt="2022-12-22T17:01:51.302" v="1308" actId="1076"/>
          <ac:spMkLst>
            <pc:docMk/>
            <pc:sldMk cId="2856626281" sldId="714"/>
            <ac:spMk id="21" creationId="{90E800B5-7E83-D89B-63D3-8DA80352A4CC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2" creationId="{1CF9DB86-1D44-F141-14B8-3079642BF0CA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3" creationId="{10BAC40C-2978-22B4-DC0C-D59CE8962129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4" creationId="{EB2E1321-D4E0-778A-EFCF-980D02B74CD0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5" creationId="{EF601B9F-5F60-C734-9099-D56C60EFBDFD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6" creationId="{243B5415-6BE1-8C0B-6CCE-F0E75F76AE9D}"/>
          </ac:spMkLst>
        </pc:spChg>
        <pc:spChg chg="add mod">
          <ac:chgData name="用 共" userId="674416862f0b68f3" providerId="LiveId" clId="{FE939815-2F19-40C1-9ED7-96209C29CC9E}" dt="2022-12-22T17:50:41.799" v="1677"/>
          <ac:spMkLst>
            <pc:docMk/>
            <pc:sldMk cId="2856626281" sldId="714"/>
            <ac:spMk id="27" creationId="{96C5A426-D4D0-8E61-BFC4-BA62D0AF5794}"/>
          </ac:spMkLst>
        </pc:spChg>
      </pc:sldChg>
      <pc:sldChg chg="addSp delSp modSp add mod">
        <pc:chgData name="用 共" userId="674416862f0b68f3" providerId="LiveId" clId="{FE939815-2F19-40C1-9ED7-96209C29CC9E}" dt="2022-12-22T17:50:30.341" v="1675" actId="20577"/>
        <pc:sldMkLst>
          <pc:docMk/>
          <pc:sldMk cId="4018141672" sldId="715"/>
        </pc:sldMkLst>
        <pc:spChg chg="del mod">
          <ac:chgData name="用 共" userId="674416862f0b68f3" providerId="LiveId" clId="{FE939815-2F19-40C1-9ED7-96209C29CC9E}" dt="2022-12-22T17:50:23.230" v="1666" actId="478"/>
          <ac:spMkLst>
            <pc:docMk/>
            <pc:sldMk cId="4018141672" sldId="715"/>
            <ac:spMk id="14" creationId="{67B40E97-BF02-772A-5DA9-F286CAEAC19A}"/>
          </ac:spMkLst>
        </pc:spChg>
        <pc:spChg chg="del">
          <ac:chgData name="用 共" userId="674416862f0b68f3" providerId="LiveId" clId="{FE939815-2F19-40C1-9ED7-96209C29CC9E}" dt="2022-12-22T17:50:23.230" v="1666" actId="478"/>
          <ac:spMkLst>
            <pc:docMk/>
            <pc:sldMk cId="4018141672" sldId="715"/>
            <ac:spMk id="15" creationId="{CC4BF5C5-E68C-3956-AF80-A30B5CFF4868}"/>
          </ac:spMkLst>
        </pc:spChg>
        <pc:spChg chg="del mod">
          <ac:chgData name="用 共" userId="674416862f0b68f3" providerId="LiveId" clId="{FE939815-2F19-40C1-9ED7-96209C29CC9E}" dt="2022-12-22T17:50:23.230" v="1666" actId="478"/>
          <ac:spMkLst>
            <pc:docMk/>
            <pc:sldMk cId="4018141672" sldId="715"/>
            <ac:spMk id="16" creationId="{D8602A68-E81F-1840-7B4B-A4F740D3AC6F}"/>
          </ac:spMkLst>
        </pc:spChg>
        <pc:spChg chg="del">
          <ac:chgData name="用 共" userId="674416862f0b68f3" providerId="LiveId" clId="{FE939815-2F19-40C1-9ED7-96209C29CC9E}" dt="2022-12-22T17:50:23.230" v="1666" actId="478"/>
          <ac:spMkLst>
            <pc:docMk/>
            <pc:sldMk cId="4018141672" sldId="715"/>
            <ac:spMk id="17" creationId="{C27E08F3-DE59-D81F-C365-57CCED5FAD24}"/>
          </ac:spMkLst>
        </pc:spChg>
        <pc:spChg chg="mod">
          <ac:chgData name="用 共" userId="674416862f0b68f3" providerId="LiveId" clId="{FE939815-2F19-40C1-9ED7-96209C29CC9E}" dt="2022-12-22T17:50:30.341" v="1675" actId="20577"/>
          <ac:spMkLst>
            <pc:docMk/>
            <pc:sldMk cId="4018141672" sldId="715"/>
            <ac:spMk id="18" creationId="{58F8DD4A-9DF7-A3E2-D31B-B297136C03BA}"/>
          </ac:spMkLst>
        </pc:spChg>
        <pc:spChg chg="add mod">
          <ac:chgData name="用 共" userId="674416862f0b68f3" providerId="LiveId" clId="{FE939815-2F19-40C1-9ED7-96209C29CC9E}" dt="2022-12-22T17:50:23.582" v="1667"/>
          <ac:spMkLst>
            <pc:docMk/>
            <pc:sldMk cId="4018141672" sldId="715"/>
            <ac:spMk id="20" creationId="{C54735B6-B7C6-7E9E-0B55-77C3AC51D878}"/>
          </ac:spMkLst>
        </pc:spChg>
        <pc:spChg chg="add mod">
          <ac:chgData name="用 共" userId="674416862f0b68f3" providerId="LiveId" clId="{FE939815-2F19-40C1-9ED7-96209C29CC9E}" dt="2022-12-22T17:50:23.582" v="1667"/>
          <ac:spMkLst>
            <pc:docMk/>
            <pc:sldMk cId="4018141672" sldId="715"/>
            <ac:spMk id="21" creationId="{0C81498C-4AD7-E2E2-5EA3-2F5228E00626}"/>
          </ac:spMkLst>
        </pc:spChg>
        <pc:spChg chg="add mod">
          <ac:chgData name="用 共" userId="674416862f0b68f3" providerId="LiveId" clId="{FE939815-2F19-40C1-9ED7-96209C29CC9E}" dt="2022-12-22T17:50:23.582" v="1667"/>
          <ac:spMkLst>
            <pc:docMk/>
            <pc:sldMk cId="4018141672" sldId="715"/>
            <ac:spMk id="22" creationId="{47E6BBFD-AB9E-763C-3910-80420089455D}"/>
          </ac:spMkLst>
        </pc:spChg>
        <pc:spChg chg="add mod">
          <ac:chgData name="用 共" userId="674416862f0b68f3" providerId="LiveId" clId="{FE939815-2F19-40C1-9ED7-96209C29CC9E}" dt="2022-12-22T17:50:23.582" v="1667"/>
          <ac:spMkLst>
            <pc:docMk/>
            <pc:sldMk cId="4018141672" sldId="715"/>
            <ac:spMk id="23" creationId="{9FF4219F-CBE4-89F4-4206-6B51635F0ECD}"/>
          </ac:spMkLst>
        </pc:spChg>
      </pc:sldChg>
      <pc:sldChg chg="addSp delSp modSp add mod ord">
        <pc:chgData name="用 共" userId="674416862f0b68f3" providerId="LiveId" clId="{FE939815-2F19-40C1-9ED7-96209C29CC9E}" dt="2022-12-22T18:00:07.920" v="1808"/>
        <pc:sldMkLst>
          <pc:docMk/>
          <pc:sldMk cId="4170503320" sldId="716"/>
        </pc:sldMkLst>
        <pc:spChg chg="mod">
          <ac:chgData name="用 共" userId="674416862f0b68f3" providerId="LiveId" clId="{FE939815-2F19-40C1-9ED7-96209C29CC9E}" dt="2022-12-22T17:02:40.813" v="1317" actId="1076"/>
          <ac:spMkLst>
            <pc:docMk/>
            <pc:sldMk cId="4170503320" sldId="716"/>
            <ac:spMk id="13" creationId="{B1E22C1F-2712-0149-FF36-0B79CCB02C3B}"/>
          </ac:spMkLst>
        </pc:spChg>
        <pc:spChg chg="del mod">
          <ac:chgData name="用 共" userId="674416862f0b68f3" providerId="LiveId" clId="{FE939815-2F19-40C1-9ED7-96209C29CC9E}" dt="2022-12-22T17:03:28.281" v="1326" actId="478"/>
          <ac:spMkLst>
            <pc:docMk/>
            <pc:sldMk cId="4170503320" sldId="716"/>
            <ac:spMk id="14" creationId="{67B40E97-BF02-772A-5DA9-F286CAEAC19A}"/>
          </ac:spMkLst>
        </pc:spChg>
        <pc:spChg chg="del mod">
          <ac:chgData name="用 共" userId="674416862f0b68f3" providerId="LiveId" clId="{FE939815-2F19-40C1-9ED7-96209C29CC9E}" dt="2022-12-22T17:03:28.281" v="1326" actId="478"/>
          <ac:spMkLst>
            <pc:docMk/>
            <pc:sldMk cId="4170503320" sldId="716"/>
            <ac:spMk id="15" creationId="{CC4BF5C5-E68C-3956-AF80-A30B5CFF4868}"/>
          </ac:spMkLst>
        </pc:spChg>
        <pc:spChg chg="add del mod">
          <ac:chgData name="用 共" userId="674416862f0b68f3" providerId="LiveId" clId="{FE939815-2F19-40C1-9ED7-96209C29CC9E}" dt="2022-12-22T17:09:06.858" v="1404" actId="478"/>
          <ac:spMkLst>
            <pc:docMk/>
            <pc:sldMk cId="4170503320" sldId="716"/>
            <ac:spMk id="16" creationId="{F7C82036-58B5-13C1-D760-264AC82C3339}"/>
          </ac:spMkLst>
        </pc:spChg>
        <pc:spChg chg="add del mod ord">
          <ac:chgData name="用 共" userId="674416862f0b68f3" providerId="LiveId" clId="{FE939815-2F19-40C1-9ED7-96209C29CC9E}" dt="2022-12-22T18:00:07.624" v="1807" actId="478"/>
          <ac:spMkLst>
            <pc:docMk/>
            <pc:sldMk cId="4170503320" sldId="716"/>
            <ac:spMk id="17" creationId="{62E2862F-3D57-4EF3-AB95-DCD3490C1CAC}"/>
          </ac:spMkLst>
        </pc:spChg>
        <pc:spChg chg="add del mod">
          <ac:chgData name="用 共" userId="674416862f0b68f3" providerId="LiveId" clId="{FE939815-2F19-40C1-9ED7-96209C29CC9E}" dt="2022-12-22T18:00:07.624" v="1807" actId="478"/>
          <ac:spMkLst>
            <pc:docMk/>
            <pc:sldMk cId="4170503320" sldId="716"/>
            <ac:spMk id="18" creationId="{4D254A73-AC2A-B2EF-AA75-ABAD893C7981}"/>
          </ac:spMkLst>
        </pc:spChg>
        <pc:spChg chg="add mod">
          <ac:chgData name="用 共" userId="674416862f0b68f3" providerId="LiveId" clId="{FE939815-2F19-40C1-9ED7-96209C29CC9E}" dt="2022-12-22T18:00:07.920" v="1808"/>
          <ac:spMkLst>
            <pc:docMk/>
            <pc:sldMk cId="4170503320" sldId="716"/>
            <ac:spMk id="19" creationId="{3C67D18B-DE35-57F6-AF4C-E159B2F88001}"/>
          </ac:spMkLst>
        </pc:spChg>
        <pc:spChg chg="add mod">
          <ac:chgData name="用 共" userId="674416862f0b68f3" providerId="LiveId" clId="{FE939815-2F19-40C1-9ED7-96209C29CC9E}" dt="2022-12-22T18:00:07.920" v="1808"/>
          <ac:spMkLst>
            <pc:docMk/>
            <pc:sldMk cId="4170503320" sldId="716"/>
            <ac:spMk id="20" creationId="{06F1D5BA-C752-69D8-470B-F3C8FF1C0622}"/>
          </ac:spMkLst>
        </pc:spChg>
      </pc:sldChg>
      <pc:sldChg chg="modSp add mod">
        <pc:chgData name="用 共" userId="674416862f0b68f3" providerId="LiveId" clId="{FE939815-2F19-40C1-9ED7-96209C29CC9E}" dt="2022-12-22T17:49:57.224" v="1653" actId="20577"/>
        <pc:sldMkLst>
          <pc:docMk/>
          <pc:sldMk cId="13333570" sldId="717"/>
        </pc:sldMkLst>
        <pc:spChg chg="mod">
          <ac:chgData name="用 共" userId="674416862f0b68f3" providerId="LiveId" clId="{FE939815-2F19-40C1-9ED7-96209C29CC9E}" dt="2022-12-22T17:49:57.224" v="1653" actId="20577"/>
          <ac:spMkLst>
            <pc:docMk/>
            <pc:sldMk cId="13333570" sldId="717"/>
            <ac:spMk id="14" creationId="{67B40E97-BF02-772A-5DA9-F286CAEAC19A}"/>
          </ac:spMkLst>
        </pc:spChg>
      </pc:sldChg>
      <pc:sldChg chg="addSp delSp modSp add mod">
        <pc:chgData name="用 共" userId="674416862f0b68f3" providerId="LiveId" clId="{FE939815-2F19-40C1-9ED7-96209C29CC9E}" dt="2022-12-22T18:00:04.197" v="1806"/>
        <pc:sldMkLst>
          <pc:docMk/>
          <pc:sldMk cId="1841912862" sldId="718"/>
        </pc:sldMkLst>
        <pc:spChg chg="mod">
          <ac:chgData name="用 共" userId="674416862f0b68f3" providerId="LiveId" clId="{FE939815-2F19-40C1-9ED7-96209C29CC9E}" dt="2022-12-22T17:37:07.551" v="1593" actId="20577"/>
          <ac:spMkLst>
            <pc:docMk/>
            <pc:sldMk cId="1841912862" sldId="718"/>
            <ac:spMk id="14" creationId="{67B40E97-BF02-772A-5DA9-F286CAEAC19A}"/>
          </ac:spMkLst>
        </pc:spChg>
        <pc:spChg chg="add del mod">
          <ac:chgData name="用 共" userId="674416862f0b68f3" providerId="LiveId" clId="{FE939815-2F19-40C1-9ED7-96209C29CC9E}" dt="2022-12-22T17:56:46.571" v="1767" actId="478"/>
          <ac:spMkLst>
            <pc:docMk/>
            <pc:sldMk cId="1841912862" sldId="718"/>
            <ac:spMk id="16" creationId="{0BAF3748-4E3B-A11C-CDF1-859410B1E2C5}"/>
          </ac:spMkLst>
        </pc:spChg>
        <pc:spChg chg="add del mod">
          <ac:chgData name="用 共" userId="674416862f0b68f3" providerId="LiveId" clId="{FE939815-2F19-40C1-9ED7-96209C29CC9E}" dt="2022-12-22T17:56:46.571" v="1767" actId="478"/>
          <ac:spMkLst>
            <pc:docMk/>
            <pc:sldMk cId="1841912862" sldId="718"/>
            <ac:spMk id="17" creationId="{5A6A606B-55DD-103A-1193-705842A5A259}"/>
          </ac:spMkLst>
        </pc:spChg>
        <pc:spChg chg="add del mod">
          <ac:chgData name="用 共" userId="674416862f0b68f3" providerId="LiveId" clId="{FE939815-2F19-40C1-9ED7-96209C29CC9E}" dt="2022-12-22T18:00:03.859" v="1805" actId="478"/>
          <ac:spMkLst>
            <pc:docMk/>
            <pc:sldMk cId="1841912862" sldId="718"/>
            <ac:spMk id="18" creationId="{4F2F8059-F57A-6AF7-778C-B6B55D46F3D4}"/>
          </ac:spMkLst>
        </pc:spChg>
        <pc:spChg chg="add del mod">
          <ac:chgData name="用 共" userId="674416862f0b68f3" providerId="LiveId" clId="{FE939815-2F19-40C1-9ED7-96209C29CC9E}" dt="2022-12-22T18:00:03.859" v="1805" actId="478"/>
          <ac:spMkLst>
            <pc:docMk/>
            <pc:sldMk cId="1841912862" sldId="718"/>
            <ac:spMk id="19" creationId="{9977FF6C-F03A-9EE6-08B7-3C239E1D8DB8}"/>
          </ac:spMkLst>
        </pc:spChg>
        <pc:spChg chg="add mod">
          <ac:chgData name="用 共" userId="674416862f0b68f3" providerId="LiveId" clId="{FE939815-2F19-40C1-9ED7-96209C29CC9E}" dt="2022-12-22T18:00:04.197" v="1806"/>
          <ac:spMkLst>
            <pc:docMk/>
            <pc:sldMk cId="1841912862" sldId="718"/>
            <ac:spMk id="20" creationId="{D64AD823-8C7B-2365-C4DF-22E93CCAF230}"/>
          </ac:spMkLst>
        </pc:spChg>
        <pc:spChg chg="add mod">
          <ac:chgData name="用 共" userId="674416862f0b68f3" providerId="LiveId" clId="{FE939815-2F19-40C1-9ED7-96209C29CC9E}" dt="2022-12-22T18:00:04.197" v="1806"/>
          <ac:spMkLst>
            <pc:docMk/>
            <pc:sldMk cId="1841912862" sldId="718"/>
            <ac:spMk id="21" creationId="{4DDFBACD-E150-CA81-F3BD-F4796234F11E}"/>
          </ac:spMkLst>
        </pc:spChg>
      </pc:sldChg>
      <pc:sldChg chg="addSp delSp modSp add mod">
        <pc:chgData name="用 共" userId="674416862f0b68f3" providerId="LiveId" clId="{FE939815-2F19-40C1-9ED7-96209C29CC9E}" dt="2022-12-22T18:00:00.454" v="1804" actId="167"/>
        <pc:sldMkLst>
          <pc:docMk/>
          <pc:sldMk cId="540731583" sldId="719"/>
        </pc:sldMkLst>
        <pc:spChg chg="mod">
          <ac:chgData name="用 共" userId="674416862f0b68f3" providerId="LiveId" clId="{FE939815-2F19-40C1-9ED7-96209C29CC9E}" dt="2022-12-22T17:37:11.439" v="1595" actId="20577"/>
          <ac:spMkLst>
            <pc:docMk/>
            <pc:sldMk cId="540731583" sldId="719"/>
            <ac:spMk id="14" creationId="{67B40E97-BF02-772A-5DA9-F286CAEAC19A}"/>
          </ac:spMkLst>
        </pc:spChg>
        <pc:spChg chg="add mod">
          <ac:chgData name="用 共" userId="674416862f0b68f3" providerId="LiveId" clId="{FE939815-2F19-40C1-9ED7-96209C29CC9E}" dt="2022-12-22T17:37:13.755" v="1597" actId="20577"/>
          <ac:spMkLst>
            <pc:docMk/>
            <pc:sldMk cId="540731583" sldId="719"/>
            <ac:spMk id="16" creationId="{0CEBB8DD-279D-DC29-9AED-C55A3511C776}"/>
          </ac:spMkLst>
        </pc:spChg>
        <pc:spChg chg="add mod">
          <ac:chgData name="用 共" userId="674416862f0b68f3" providerId="LiveId" clId="{FE939815-2F19-40C1-9ED7-96209C29CC9E}" dt="2022-12-22T17:03:36.352" v="1328" actId="571"/>
          <ac:spMkLst>
            <pc:docMk/>
            <pc:sldMk cId="540731583" sldId="719"/>
            <ac:spMk id="17" creationId="{3D21E1F3-EAD8-98E5-52EC-5C11E266E467}"/>
          </ac:spMkLst>
        </pc:spChg>
        <pc:spChg chg="add del mod">
          <ac:chgData name="用 共" userId="674416862f0b68f3" providerId="LiveId" clId="{FE939815-2F19-40C1-9ED7-96209C29CC9E}" dt="2022-12-22T17:56:51.741" v="1769" actId="478"/>
          <ac:spMkLst>
            <pc:docMk/>
            <pc:sldMk cId="540731583" sldId="719"/>
            <ac:spMk id="18" creationId="{ECD8CC2E-52A7-F15B-5268-F86D1FA0C817}"/>
          </ac:spMkLst>
        </pc:spChg>
        <pc:spChg chg="add del mod">
          <ac:chgData name="用 共" userId="674416862f0b68f3" providerId="LiveId" clId="{FE939815-2F19-40C1-9ED7-96209C29CC9E}" dt="2022-12-22T17:56:51.741" v="1769" actId="478"/>
          <ac:spMkLst>
            <pc:docMk/>
            <pc:sldMk cId="540731583" sldId="719"/>
            <ac:spMk id="19" creationId="{D6C7400C-AB1B-0BF6-2ED5-E4AA76701D01}"/>
          </ac:spMkLst>
        </pc:spChg>
        <pc:spChg chg="add del mod">
          <ac:chgData name="用 共" userId="674416862f0b68f3" providerId="LiveId" clId="{FE939815-2F19-40C1-9ED7-96209C29CC9E}" dt="2022-12-22T17:59:55.947" v="1802" actId="478"/>
          <ac:spMkLst>
            <pc:docMk/>
            <pc:sldMk cId="540731583" sldId="719"/>
            <ac:spMk id="20" creationId="{4DDFE696-404E-CF5E-0889-E070C904CAB9}"/>
          </ac:spMkLst>
        </pc:spChg>
        <pc:spChg chg="add del mod">
          <ac:chgData name="用 共" userId="674416862f0b68f3" providerId="LiveId" clId="{FE939815-2F19-40C1-9ED7-96209C29CC9E}" dt="2022-12-22T17:59:55.947" v="1802" actId="478"/>
          <ac:spMkLst>
            <pc:docMk/>
            <pc:sldMk cId="540731583" sldId="719"/>
            <ac:spMk id="21" creationId="{0565FAE2-B35B-421C-A044-4E893DAD470D}"/>
          </ac:spMkLst>
        </pc:spChg>
        <pc:spChg chg="add mod ord">
          <ac:chgData name="用 共" userId="674416862f0b68f3" providerId="LiveId" clId="{FE939815-2F19-40C1-9ED7-96209C29CC9E}" dt="2022-12-22T18:00:00.454" v="1804" actId="167"/>
          <ac:spMkLst>
            <pc:docMk/>
            <pc:sldMk cId="540731583" sldId="719"/>
            <ac:spMk id="22" creationId="{86AB008E-2C67-6DE9-9FFE-20B8318297D3}"/>
          </ac:spMkLst>
        </pc:spChg>
        <pc:spChg chg="add mod ord">
          <ac:chgData name="用 共" userId="674416862f0b68f3" providerId="LiveId" clId="{FE939815-2F19-40C1-9ED7-96209C29CC9E}" dt="2022-12-22T18:00:00.454" v="1804" actId="167"/>
          <ac:spMkLst>
            <pc:docMk/>
            <pc:sldMk cId="540731583" sldId="719"/>
            <ac:spMk id="23" creationId="{68D719BB-9DB8-90C1-878F-A688DB15E8F9}"/>
          </ac:spMkLst>
        </pc:spChg>
      </pc:sldChg>
      <pc:sldChg chg="addSp delSp modSp add mod">
        <pc:chgData name="用 共" userId="674416862f0b68f3" providerId="LiveId" clId="{FE939815-2F19-40C1-9ED7-96209C29CC9E}" dt="2022-12-22T17:59:46.360" v="1801"/>
        <pc:sldMkLst>
          <pc:docMk/>
          <pc:sldMk cId="473605447" sldId="720"/>
        </pc:sldMkLst>
        <pc:spChg chg="mod">
          <ac:chgData name="用 共" userId="674416862f0b68f3" providerId="LiveId" clId="{FE939815-2F19-40C1-9ED7-96209C29CC9E}" dt="2022-12-22T17:37:24.655" v="1602" actId="20577"/>
          <ac:spMkLst>
            <pc:docMk/>
            <pc:sldMk cId="473605447" sldId="720"/>
            <ac:spMk id="14" creationId="{67B40E97-BF02-772A-5DA9-F286CAEAC19A}"/>
          </ac:spMkLst>
        </pc:spChg>
        <pc:spChg chg="mod">
          <ac:chgData name="用 共" userId="674416862f0b68f3" providerId="LiveId" clId="{FE939815-2F19-40C1-9ED7-96209C29CC9E}" dt="2022-12-22T17:37:26.750" v="1604" actId="20577"/>
          <ac:spMkLst>
            <pc:docMk/>
            <pc:sldMk cId="473605447" sldId="720"/>
            <ac:spMk id="16" creationId="{0CEBB8DD-279D-DC29-9AED-C55A3511C776}"/>
          </ac:spMkLst>
        </pc:spChg>
        <pc:spChg chg="add mod">
          <ac:chgData name="用 共" userId="674416862f0b68f3" providerId="LiveId" clId="{FE939815-2F19-40C1-9ED7-96209C29CC9E}" dt="2022-12-22T17:37:28.690" v="1606" actId="20577"/>
          <ac:spMkLst>
            <pc:docMk/>
            <pc:sldMk cId="473605447" sldId="720"/>
            <ac:spMk id="18" creationId="{62BCF56E-A50B-DCA6-700F-B25F0F6EADC6}"/>
          </ac:spMkLst>
        </pc:spChg>
        <pc:spChg chg="add mod">
          <ac:chgData name="用 共" userId="674416862f0b68f3" providerId="LiveId" clId="{FE939815-2F19-40C1-9ED7-96209C29CC9E}" dt="2022-12-22T17:03:54.147" v="1335" actId="571"/>
          <ac:spMkLst>
            <pc:docMk/>
            <pc:sldMk cId="473605447" sldId="720"/>
            <ac:spMk id="19" creationId="{D452F578-5207-2353-CE2E-2BF9661F7283}"/>
          </ac:spMkLst>
        </pc:spChg>
        <pc:spChg chg="add del mod">
          <ac:chgData name="用 共" userId="674416862f0b68f3" providerId="LiveId" clId="{FE939815-2F19-40C1-9ED7-96209C29CC9E}" dt="2022-12-22T17:56:55.469" v="1771" actId="478"/>
          <ac:spMkLst>
            <pc:docMk/>
            <pc:sldMk cId="473605447" sldId="720"/>
            <ac:spMk id="20" creationId="{F0B925FB-4DA0-1902-CDB5-DC847F55F4C4}"/>
          </ac:spMkLst>
        </pc:spChg>
        <pc:spChg chg="add del mod">
          <ac:chgData name="用 共" userId="674416862f0b68f3" providerId="LiveId" clId="{FE939815-2F19-40C1-9ED7-96209C29CC9E}" dt="2022-12-22T17:56:55.469" v="1771" actId="478"/>
          <ac:spMkLst>
            <pc:docMk/>
            <pc:sldMk cId="473605447" sldId="720"/>
            <ac:spMk id="21" creationId="{296677A2-B950-9C22-9F7F-49B6A10FB84F}"/>
          </ac:spMkLst>
        </pc:spChg>
        <pc:spChg chg="add del mod">
          <ac:chgData name="用 共" userId="674416862f0b68f3" providerId="LiveId" clId="{FE939815-2F19-40C1-9ED7-96209C29CC9E}" dt="2022-12-22T17:59:46.054" v="1800" actId="478"/>
          <ac:spMkLst>
            <pc:docMk/>
            <pc:sldMk cId="473605447" sldId="720"/>
            <ac:spMk id="22" creationId="{176C6AD4-42D9-355C-2805-065C19A13CD2}"/>
          </ac:spMkLst>
        </pc:spChg>
        <pc:spChg chg="add del mod">
          <ac:chgData name="用 共" userId="674416862f0b68f3" providerId="LiveId" clId="{FE939815-2F19-40C1-9ED7-96209C29CC9E}" dt="2022-12-22T17:59:46.054" v="1800" actId="478"/>
          <ac:spMkLst>
            <pc:docMk/>
            <pc:sldMk cId="473605447" sldId="720"/>
            <ac:spMk id="23" creationId="{705326C5-4EAE-8E58-849C-A236BE5CC134}"/>
          </ac:spMkLst>
        </pc:spChg>
        <pc:spChg chg="add mod">
          <ac:chgData name="用 共" userId="674416862f0b68f3" providerId="LiveId" clId="{FE939815-2F19-40C1-9ED7-96209C29CC9E}" dt="2022-12-22T17:59:46.360" v="1801"/>
          <ac:spMkLst>
            <pc:docMk/>
            <pc:sldMk cId="473605447" sldId="720"/>
            <ac:spMk id="24" creationId="{5B5322B9-56B5-2D7E-B854-EBA5A2C307EE}"/>
          </ac:spMkLst>
        </pc:spChg>
        <pc:spChg chg="add mod">
          <ac:chgData name="用 共" userId="674416862f0b68f3" providerId="LiveId" clId="{FE939815-2F19-40C1-9ED7-96209C29CC9E}" dt="2022-12-22T17:59:46.360" v="1801"/>
          <ac:spMkLst>
            <pc:docMk/>
            <pc:sldMk cId="473605447" sldId="720"/>
            <ac:spMk id="25" creationId="{6091B105-72EE-428B-CA47-38C356DB20DA}"/>
          </ac:spMkLst>
        </pc:spChg>
      </pc:sldChg>
      <pc:sldChg chg="addSp delSp modSp add mod">
        <pc:chgData name="用 共" userId="674416862f0b68f3" providerId="LiveId" clId="{FE939815-2F19-40C1-9ED7-96209C29CC9E}" dt="2022-12-22T17:59:42.855" v="1799" actId="167"/>
        <pc:sldMkLst>
          <pc:docMk/>
          <pc:sldMk cId="800124318" sldId="721"/>
        </pc:sldMkLst>
        <pc:spChg chg="mod">
          <ac:chgData name="用 共" userId="674416862f0b68f3" providerId="LiveId" clId="{FE939815-2F19-40C1-9ED7-96209C29CC9E}" dt="2022-12-22T17:56:58.751" v="1774" actId="1076"/>
          <ac:spMkLst>
            <pc:docMk/>
            <pc:sldMk cId="800124318" sldId="721"/>
            <ac:spMk id="5" creationId="{4E6D9EEC-84A0-B321-A8AE-A117B9E5277D}"/>
          </ac:spMkLst>
        </pc:spChg>
        <pc:spChg chg="mod">
          <ac:chgData name="用 共" userId="674416862f0b68f3" providerId="LiveId" clId="{FE939815-2F19-40C1-9ED7-96209C29CC9E}" dt="2022-12-22T17:37:42.732" v="1611" actId="20577"/>
          <ac:spMkLst>
            <pc:docMk/>
            <pc:sldMk cId="800124318" sldId="721"/>
            <ac:spMk id="14" creationId="{67B40E97-BF02-772A-5DA9-F286CAEAC19A}"/>
          </ac:spMkLst>
        </pc:spChg>
        <pc:spChg chg="mod">
          <ac:chgData name="用 共" userId="674416862f0b68f3" providerId="LiveId" clId="{FE939815-2F19-40C1-9ED7-96209C29CC9E}" dt="2022-12-22T17:37:45.568" v="1613" actId="20577"/>
          <ac:spMkLst>
            <pc:docMk/>
            <pc:sldMk cId="800124318" sldId="721"/>
            <ac:spMk id="16" creationId="{0CEBB8DD-279D-DC29-9AED-C55A3511C776}"/>
          </ac:spMkLst>
        </pc:spChg>
        <pc:spChg chg="mod">
          <ac:chgData name="用 共" userId="674416862f0b68f3" providerId="LiveId" clId="{FE939815-2F19-40C1-9ED7-96209C29CC9E}" dt="2022-12-22T17:37:47.422" v="1615" actId="20577"/>
          <ac:spMkLst>
            <pc:docMk/>
            <pc:sldMk cId="800124318" sldId="721"/>
            <ac:spMk id="18" creationId="{62BCF56E-A50B-DCA6-700F-B25F0F6EADC6}"/>
          </ac:spMkLst>
        </pc:spChg>
        <pc:spChg chg="add mod ord">
          <ac:chgData name="用 共" userId="674416862f0b68f3" providerId="LiveId" clId="{FE939815-2F19-40C1-9ED7-96209C29CC9E}" dt="2022-12-22T17:37:52.062" v="1618" actId="14100"/>
          <ac:spMkLst>
            <pc:docMk/>
            <pc:sldMk cId="800124318" sldId="721"/>
            <ac:spMk id="20" creationId="{D0E713D3-AED8-11CF-41BD-AA15797559AA}"/>
          </ac:spMkLst>
        </pc:spChg>
        <pc:spChg chg="add mod ord">
          <ac:chgData name="用 共" userId="674416862f0b68f3" providerId="LiveId" clId="{FE939815-2F19-40C1-9ED7-96209C29CC9E}" dt="2022-12-22T17:09:52.713" v="1424" actId="166"/>
          <ac:spMkLst>
            <pc:docMk/>
            <pc:sldMk cId="800124318" sldId="721"/>
            <ac:spMk id="21" creationId="{E4876F96-E018-2FA1-21E4-94BCB85AA39A}"/>
          </ac:spMkLst>
        </pc:spChg>
        <pc:spChg chg="add del mod">
          <ac:chgData name="用 共" userId="674416862f0b68f3" providerId="LiveId" clId="{FE939815-2F19-40C1-9ED7-96209C29CC9E}" dt="2022-12-22T17:57:03.932" v="1775" actId="478"/>
          <ac:spMkLst>
            <pc:docMk/>
            <pc:sldMk cId="800124318" sldId="721"/>
            <ac:spMk id="22" creationId="{C91FE2FD-0864-693E-1B04-CA9A857A6EAC}"/>
          </ac:spMkLst>
        </pc:spChg>
        <pc:spChg chg="add del mod">
          <ac:chgData name="用 共" userId="674416862f0b68f3" providerId="LiveId" clId="{FE939815-2F19-40C1-9ED7-96209C29CC9E}" dt="2022-12-22T17:57:03.932" v="1775" actId="478"/>
          <ac:spMkLst>
            <pc:docMk/>
            <pc:sldMk cId="800124318" sldId="721"/>
            <ac:spMk id="23" creationId="{D61BFBD6-6159-4855-73ED-9BD0206B253A}"/>
          </ac:spMkLst>
        </pc:spChg>
        <pc:spChg chg="add del mod">
          <ac:chgData name="用 共" userId="674416862f0b68f3" providerId="LiveId" clId="{FE939815-2F19-40C1-9ED7-96209C29CC9E}" dt="2022-12-22T17:10:00.206" v="1426"/>
          <ac:spMkLst>
            <pc:docMk/>
            <pc:sldMk cId="800124318" sldId="721"/>
            <ac:spMk id="24" creationId="{E53BD25E-FC74-1083-C621-A2A9F1CC1F79}"/>
          </ac:spMkLst>
        </pc:spChg>
        <pc:spChg chg="add del mod">
          <ac:chgData name="用 共" userId="674416862f0b68f3" providerId="LiveId" clId="{FE939815-2F19-40C1-9ED7-96209C29CC9E}" dt="2022-12-22T17:10:00.206" v="1426"/>
          <ac:spMkLst>
            <pc:docMk/>
            <pc:sldMk cId="800124318" sldId="721"/>
            <ac:spMk id="25" creationId="{FDBFBC80-1EF8-6536-A910-B30CF5D1653C}"/>
          </ac:spMkLst>
        </pc:spChg>
        <pc:spChg chg="add del mod">
          <ac:chgData name="用 共" userId="674416862f0b68f3" providerId="LiveId" clId="{FE939815-2F19-40C1-9ED7-96209C29CC9E}" dt="2022-12-22T17:10:44.025" v="1448" actId="478"/>
          <ac:spMkLst>
            <pc:docMk/>
            <pc:sldMk cId="800124318" sldId="721"/>
            <ac:spMk id="26" creationId="{65CDE09D-E626-DF90-07C3-7AD00F9B23BE}"/>
          </ac:spMkLst>
        </pc:spChg>
        <pc:spChg chg="add del mod">
          <ac:chgData name="用 共" userId="674416862f0b68f3" providerId="LiveId" clId="{FE939815-2F19-40C1-9ED7-96209C29CC9E}" dt="2022-12-22T17:10:44.025" v="1448" actId="478"/>
          <ac:spMkLst>
            <pc:docMk/>
            <pc:sldMk cId="800124318" sldId="721"/>
            <ac:spMk id="27" creationId="{B3F4C55B-7D00-93CE-D162-C60EC0E0697D}"/>
          </ac:spMkLst>
        </pc:spChg>
        <pc:spChg chg="add del mod ord">
          <ac:chgData name="用 共" userId="674416862f0b68f3" providerId="LiveId" clId="{FE939815-2F19-40C1-9ED7-96209C29CC9E}" dt="2022-12-22T17:59:39.586" v="1797" actId="478"/>
          <ac:spMkLst>
            <pc:docMk/>
            <pc:sldMk cId="800124318" sldId="721"/>
            <ac:spMk id="28" creationId="{80643742-9CD1-278F-C52D-C1CB5070A0F0}"/>
          </ac:spMkLst>
        </pc:spChg>
        <pc:spChg chg="add del mod ord">
          <ac:chgData name="用 共" userId="674416862f0b68f3" providerId="LiveId" clId="{FE939815-2F19-40C1-9ED7-96209C29CC9E}" dt="2022-12-22T17:59:39.586" v="1797" actId="478"/>
          <ac:spMkLst>
            <pc:docMk/>
            <pc:sldMk cId="800124318" sldId="721"/>
            <ac:spMk id="29" creationId="{7CD40786-0225-6E2A-62F4-74C174E1E3B3}"/>
          </ac:spMkLst>
        </pc:spChg>
        <pc:spChg chg="add mod ord">
          <ac:chgData name="用 共" userId="674416862f0b68f3" providerId="LiveId" clId="{FE939815-2F19-40C1-9ED7-96209C29CC9E}" dt="2022-12-22T17:59:42.855" v="1799" actId="167"/>
          <ac:spMkLst>
            <pc:docMk/>
            <pc:sldMk cId="800124318" sldId="721"/>
            <ac:spMk id="30" creationId="{0C424B8E-F0D2-6B33-47AE-3F9B74383EB6}"/>
          </ac:spMkLst>
        </pc:spChg>
        <pc:spChg chg="add mod ord">
          <ac:chgData name="用 共" userId="674416862f0b68f3" providerId="LiveId" clId="{FE939815-2F19-40C1-9ED7-96209C29CC9E}" dt="2022-12-22T17:59:42.855" v="1799" actId="167"/>
          <ac:spMkLst>
            <pc:docMk/>
            <pc:sldMk cId="800124318" sldId="721"/>
            <ac:spMk id="31" creationId="{0B1E1DD7-FA12-69B7-4827-EB227E18BC91}"/>
          </ac:spMkLst>
        </pc:spChg>
      </pc:sldChg>
      <pc:sldChg chg="addSp delSp modSp add del mod">
        <pc:chgData name="用 共" userId="674416862f0b68f3" providerId="LiveId" clId="{FE939815-2F19-40C1-9ED7-96209C29CC9E}" dt="2022-12-22T17:51:01.355" v="1680" actId="47"/>
        <pc:sldMkLst>
          <pc:docMk/>
          <pc:sldMk cId="1891726289" sldId="722"/>
        </pc:sldMkLst>
        <pc:spChg chg="mod">
          <ac:chgData name="用 共" userId="674416862f0b68f3" providerId="LiveId" clId="{FE939815-2F19-40C1-9ED7-96209C29CC9E}" dt="2022-12-22T17:34:43.160" v="1570" actId="20577"/>
          <ac:spMkLst>
            <pc:docMk/>
            <pc:sldMk cId="1891726289" sldId="722"/>
            <ac:spMk id="14" creationId="{67B40E97-BF02-772A-5DA9-F286CAEAC19A}"/>
          </ac:spMkLst>
        </pc:spChg>
        <pc:spChg chg="mod">
          <ac:chgData name="用 共" userId="674416862f0b68f3" providerId="LiveId" clId="{FE939815-2F19-40C1-9ED7-96209C29CC9E}" dt="2022-12-22T17:34:45.097" v="1572" actId="20577"/>
          <ac:spMkLst>
            <pc:docMk/>
            <pc:sldMk cId="1891726289" sldId="722"/>
            <ac:spMk id="16" creationId="{D8602A68-E81F-1840-7B4B-A4F740D3AC6F}"/>
          </ac:spMkLst>
        </pc:spChg>
        <pc:spChg chg="mod">
          <ac:chgData name="用 共" userId="674416862f0b68f3" providerId="LiveId" clId="{FE939815-2F19-40C1-9ED7-96209C29CC9E}" dt="2022-12-22T17:34:46.998" v="1574" actId="20577"/>
          <ac:spMkLst>
            <pc:docMk/>
            <pc:sldMk cId="1891726289" sldId="722"/>
            <ac:spMk id="18" creationId="{58F8DD4A-9DF7-A3E2-D31B-B297136C03BA}"/>
          </ac:spMkLst>
        </pc:spChg>
        <pc:spChg chg="del">
          <ac:chgData name="用 共" userId="674416862f0b68f3" providerId="LiveId" clId="{FE939815-2F19-40C1-9ED7-96209C29CC9E}" dt="2022-12-22T17:34:23.058" v="1564" actId="478"/>
          <ac:spMkLst>
            <pc:docMk/>
            <pc:sldMk cId="1891726289" sldId="722"/>
            <ac:spMk id="20" creationId="{45603072-8ED6-F02F-9F50-75F0688FE278}"/>
          </ac:spMkLst>
        </pc:spChg>
        <pc:spChg chg="ord">
          <ac:chgData name="用 共" userId="674416862f0b68f3" providerId="LiveId" clId="{FE939815-2F19-40C1-9ED7-96209C29CC9E}" dt="2022-12-22T17:34:36.608" v="1568" actId="166"/>
          <ac:spMkLst>
            <pc:docMk/>
            <pc:sldMk cId="1891726289" sldId="722"/>
            <ac:spMk id="21" creationId="{90E800B5-7E83-D89B-63D3-8DA80352A4CC}"/>
          </ac:spMkLst>
        </pc:spChg>
        <pc:spChg chg="add mod">
          <ac:chgData name="用 共" userId="674416862f0b68f3" providerId="LiveId" clId="{FE939815-2F19-40C1-9ED7-96209C29CC9E}" dt="2022-12-22T17:36:17.553" v="1581" actId="1076"/>
          <ac:spMkLst>
            <pc:docMk/>
            <pc:sldMk cId="1891726289" sldId="722"/>
            <ac:spMk id="22" creationId="{625E5BAF-35E1-5E3F-CE1C-76052749E61D}"/>
          </ac:spMkLst>
        </pc:spChg>
        <pc:spChg chg="add mod">
          <ac:chgData name="用 共" userId="674416862f0b68f3" providerId="LiveId" clId="{FE939815-2F19-40C1-9ED7-96209C29CC9E}" dt="2022-12-22T17:36:17.553" v="1581" actId="1076"/>
          <ac:spMkLst>
            <pc:docMk/>
            <pc:sldMk cId="1891726289" sldId="722"/>
            <ac:spMk id="23" creationId="{EDF5369A-064F-9DFB-11F8-4FE2366DF109}"/>
          </ac:spMkLst>
        </pc:spChg>
        <pc:spChg chg="add mod ord">
          <ac:chgData name="用 共" userId="674416862f0b68f3" providerId="LiveId" clId="{FE939815-2F19-40C1-9ED7-96209C29CC9E}" dt="2022-12-22T17:34:36.608" v="1568" actId="166"/>
          <ac:spMkLst>
            <pc:docMk/>
            <pc:sldMk cId="1891726289" sldId="722"/>
            <ac:spMk id="24" creationId="{61A8C51E-8073-93A1-C7F0-9F05C550BD5A}"/>
          </ac:spMkLst>
        </pc:spChg>
      </pc:sldChg>
      <pc:sldChg chg="addSp delSp modSp add mod">
        <pc:chgData name="用 共" userId="674416862f0b68f3" providerId="LiveId" clId="{FE939815-2F19-40C1-9ED7-96209C29CC9E}" dt="2022-12-22T17:59:35.736" v="1796" actId="167"/>
        <pc:sldMkLst>
          <pc:docMk/>
          <pc:sldMk cId="3844873849" sldId="723"/>
        </pc:sldMkLst>
        <pc:spChg chg="mod">
          <ac:chgData name="用 共" userId="674416862f0b68f3" providerId="LiveId" clId="{FE939815-2F19-40C1-9ED7-96209C29CC9E}" dt="2022-12-22T17:38:27.834" v="1626" actId="20577"/>
          <ac:spMkLst>
            <pc:docMk/>
            <pc:sldMk cId="3844873849" sldId="723"/>
            <ac:spMk id="14" creationId="{67B40E97-BF02-772A-5DA9-F286CAEAC19A}"/>
          </ac:spMkLst>
        </pc:spChg>
        <pc:spChg chg="mod">
          <ac:chgData name="用 共" userId="674416862f0b68f3" providerId="LiveId" clId="{FE939815-2F19-40C1-9ED7-96209C29CC9E}" dt="2022-12-22T17:38:30.108" v="1628" actId="20577"/>
          <ac:spMkLst>
            <pc:docMk/>
            <pc:sldMk cId="3844873849" sldId="723"/>
            <ac:spMk id="16" creationId="{0CEBB8DD-279D-DC29-9AED-C55A3511C776}"/>
          </ac:spMkLst>
        </pc:spChg>
        <pc:spChg chg="mod">
          <ac:chgData name="用 共" userId="674416862f0b68f3" providerId="LiveId" clId="{FE939815-2F19-40C1-9ED7-96209C29CC9E}" dt="2022-12-22T17:38:32.768" v="1630" actId="20577"/>
          <ac:spMkLst>
            <pc:docMk/>
            <pc:sldMk cId="3844873849" sldId="723"/>
            <ac:spMk id="18" creationId="{62BCF56E-A50B-DCA6-700F-B25F0F6EADC6}"/>
          </ac:spMkLst>
        </pc:spChg>
        <pc:spChg chg="mod">
          <ac:chgData name="用 共" userId="674416862f0b68f3" providerId="LiveId" clId="{FE939815-2F19-40C1-9ED7-96209C29CC9E}" dt="2022-12-22T17:38:49.287" v="1637" actId="14100"/>
          <ac:spMkLst>
            <pc:docMk/>
            <pc:sldMk cId="3844873849" sldId="723"/>
            <ac:spMk id="20" creationId="{D0E713D3-AED8-11CF-41BD-AA15797559AA}"/>
          </ac:spMkLst>
        </pc:spChg>
        <pc:spChg chg="del mod">
          <ac:chgData name="用 共" userId="674416862f0b68f3" providerId="LiveId" clId="{FE939815-2F19-40C1-9ED7-96209C29CC9E}" dt="2022-12-22T17:57:12.116" v="1778" actId="478"/>
          <ac:spMkLst>
            <pc:docMk/>
            <pc:sldMk cId="3844873849" sldId="723"/>
            <ac:spMk id="22" creationId="{C91FE2FD-0864-693E-1B04-CA9A857A6EAC}"/>
          </ac:spMkLst>
        </pc:spChg>
        <pc:spChg chg="del">
          <ac:chgData name="用 共" userId="674416862f0b68f3" providerId="LiveId" clId="{FE939815-2F19-40C1-9ED7-96209C29CC9E}" dt="2022-12-22T17:57:12.116" v="1778" actId="478"/>
          <ac:spMkLst>
            <pc:docMk/>
            <pc:sldMk cId="3844873849" sldId="723"/>
            <ac:spMk id="23" creationId="{D61BFBD6-6159-4855-73ED-9BD0206B253A}"/>
          </ac:spMkLst>
        </pc:spChg>
        <pc:spChg chg="add del mod ord">
          <ac:chgData name="用 共" userId="674416862f0b68f3" providerId="LiveId" clId="{FE939815-2F19-40C1-9ED7-96209C29CC9E}" dt="2022-12-22T17:59:33.969" v="1794" actId="478"/>
          <ac:spMkLst>
            <pc:docMk/>
            <pc:sldMk cId="3844873849" sldId="723"/>
            <ac:spMk id="24" creationId="{5A2C4D26-60F4-8789-C0F1-1B57974F1C8B}"/>
          </ac:spMkLst>
        </pc:spChg>
        <pc:spChg chg="add del mod ord">
          <ac:chgData name="用 共" userId="674416862f0b68f3" providerId="LiveId" clId="{FE939815-2F19-40C1-9ED7-96209C29CC9E}" dt="2022-12-22T17:59:33.969" v="1794" actId="478"/>
          <ac:spMkLst>
            <pc:docMk/>
            <pc:sldMk cId="3844873849" sldId="723"/>
            <ac:spMk id="25" creationId="{510BBBF2-179D-5B32-018F-CC53A939489F}"/>
          </ac:spMkLst>
        </pc:spChg>
        <pc:spChg chg="mod">
          <ac:chgData name="用 共" userId="674416862f0b68f3" providerId="LiveId" clId="{FE939815-2F19-40C1-9ED7-96209C29CC9E}" dt="2022-12-22T17:39:07.750" v="1640" actId="14100"/>
          <ac:spMkLst>
            <pc:docMk/>
            <pc:sldMk cId="3844873849" sldId="723"/>
            <ac:spMk id="26" creationId="{65CDE09D-E626-DF90-07C3-7AD00F9B23BE}"/>
          </ac:spMkLst>
        </pc:spChg>
        <pc:spChg chg="mod">
          <ac:chgData name="用 共" userId="674416862f0b68f3" providerId="LiveId" clId="{FE939815-2F19-40C1-9ED7-96209C29CC9E}" dt="2022-12-22T17:11:46.844" v="1470" actId="1076"/>
          <ac:spMkLst>
            <pc:docMk/>
            <pc:sldMk cId="3844873849" sldId="723"/>
            <ac:spMk id="27" creationId="{B3F4C55B-7D00-93CE-D162-C60EC0E0697D}"/>
          </ac:spMkLst>
        </pc:spChg>
        <pc:spChg chg="add mod ord">
          <ac:chgData name="用 共" userId="674416862f0b68f3" providerId="LiveId" clId="{FE939815-2F19-40C1-9ED7-96209C29CC9E}" dt="2022-12-22T17:59:35.736" v="1796" actId="167"/>
          <ac:spMkLst>
            <pc:docMk/>
            <pc:sldMk cId="3844873849" sldId="723"/>
            <ac:spMk id="28" creationId="{3511ABE3-1787-0205-1A8C-C402BB8DA799}"/>
          </ac:spMkLst>
        </pc:spChg>
        <pc:spChg chg="add mod ord">
          <ac:chgData name="用 共" userId="674416862f0b68f3" providerId="LiveId" clId="{FE939815-2F19-40C1-9ED7-96209C29CC9E}" dt="2022-12-22T17:59:35.736" v="1796" actId="167"/>
          <ac:spMkLst>
            <pc:docMk/>
            <pc:sldMk cId="3844873849" sldId="723"/>
            <ac:spMk id="29" creationId="{01E54785-12DD-D778-6B4F-9FA38B1A1DA7}"/>
          </ac:spMkLst>
        </pc:spChg>
      </pc:sldChg>
      <pc:sldChg chg="addSp delSp modSp add mod">
        <pc:chgData name="用 共" userId="674416862f0b68f3" providerId="LiveId" clId="{FE939815-2F19-40C1-9ED7-96209C29CC9E}" dt="2022-12-22T17:59:30.896" v="1793"/>
        <pc:sldMkLst>
          <pc:docMk/>
          <pc:sldMk cId="4151836808" sldId="724"/>
        </pc:sldMkLst>
        <pc:spChg chg="mod">
          <ac:chgData name="用 共" userId="674416862f0b68f3" providerId="LiveId" clId="{FE939815-2F19-40C1-9ED7-96209C29CC9E}" dt="2022-12-22T17:13:40.762" v="1497" actId="14100"/>
          <ac:spMkLst>
            <pc:docMk/>
            <pc:sldMk cId="4151836808" sldId="724"/>
            <ac:spMk id="2" creationId="{6380E8AF-AE32-3254-2B63-BDF2FD2E8AC4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3" creationId="{B1E22C1F-2712-0149-FF36-0B79CCB02C3B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4" creationId="{67B40E97-BF02-772A-5DA9-F286CAEAC19A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5" creationId="{CC4BF5C5-E68C-3956-AF80-A30B5CFF4868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6" creationId="{0CEBB8DD-279D-DC29-9AED-C55A3511C776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7" creationId="{3D21E1F3-EAD8-98E5-52EC-5C11E266E467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8" creationId="{62BCF56E-A50B-DCA6-700F-B25F0F6EADC6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19" creationId="{D452F578-5207-2353-CE2E-2BF9661F7283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20" creationId="{D0E713D3-AED8-11CF-41BD-AA15797559AA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21" creationId="{E4876F96-E018-2FA1-21E4-94BCB85AA39A}"/>
          </ac:spMkLst>
        </pc:spChg>
        <pc:spChg chg="del mod">
          <ac:chgData name="用 共" userId="674416862f0b68f3" providerId="LiveId" clId="{FE939815-2F19-40C1-9ED7-96209C29CC9E}" dt="2022-12-22T17:57:33.626" v="1783" actId="478"/>
          <ac:spMkLst>
            <pc:docMk/>
            <pc:sldMk cId="4151836808" sldId="724"/>
            <ac:spMk id="22" creationId="{C91FE2FD-0864-693E-1B04-CA9A857A6EAC}"/>
          </ac:spMkLst>
        </pc:spChg>
        <pc:spChg chg="del">
          <ac:chgData name="用 共" userId="674416862f0b68f3" providerId="LiveId" clId="{FE939815-2F19-40C1-9ED7-96209C29CC9E}" dt="2022-12-22T17:57:33.626" v="1783" actId="478"/>
          <ac:spMkLst>
            <pc:docMk/>
            <pc:sldMk cId="4151836808" sldId="724"/>
            <ac:spMk id="23" creationId="{D61BFBD6-6159-4855-73ED-9BD0206B253A}"/>
          </ac:spMkLst>
        </pc:spChg>
        <pc:spChg chg="add mod">
          <ac:chgData name="用 共" userId="674416862f0b68f3" providerId="LiveId" clId="{FE939815-2F19-40C1-9ED7-96209C29CC9E}" dt="2022-12-22T17:39:44.791" v="1643" actId="20577"/>
          <ac:spMkLst>
            <pc:docMk/>
            <pc:sldMk cId="4151836808" sldId="724"/>
            <ac:spMk id="24" creationId="{032ED69B-FAC9-064E-F0EE-1D47D9CE05AE}"/>
          </ac:spMkLst>
        </pc:spChg>
        <pc:spChg chg="add mod">
          <ac:chgData name="用 共" userId="674416862f0b68f3" providerId="LiveId" clId="{FE939815-2F19-40C1-9ED7-96209C29CC9E}" dt="2022-12-22T17:11:02.952" v="1452" actId="688"/>
          <ac:spMkLst>
            <pc:docMk/>
            <pc:sldMk cId="4151836808" sldId="724"/>
            <ac:spMk id="25" creationId="{49C513D5-0522-8AF6-268F-9F54BC21CDD9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26" creationId="{65CDE09D-E626-DF90-07C3-7AD00F9B23BE}"/>
          </ac:spMkLst>
        </pc:spChg>
        <pc:spChg chg="del">
          <ac:chgData name="用 共" userId="674416862f0b68f3" providerId="LiveId" clId="{FE939815-2F19-40C1-9ED7-96209C29CC9E}" dt="2022-12-22T17:10:53.411" v="1450" actId="478"/>
          <ac:spMkLst>
            <pc:docMk/>
            <pc:sldMk cId="4151836808" sldId="724"/>
            <ac:spMk id="27" creationId="{B3F4C55B-7D00-93CE-D162-C60EC0E0697D}"/>
          </ac:spMkLst>
        </pc:spChg>
        <pc:spChg chg="add del mod">
          <ac:chgData name="用 共" userId="674416862f0b68f3" providerId="LiveId" clId="{FE939815-2F19-40C1-9ED7-96209C29CC9E}" dt="2022-12-22T17:57:31.286" v="1782"/>
          <ac:spMkLst>
            <pc:docMk/>
            <pc:sldMk cId="4151836808" sldId="724"/>
            <ac:spMk id="28" creationId="{7C31D990-566C-CC23-59E8-F36D8B281458}"/>
          </ac:spMkLst>
        </pc:spChg>
        <pc:spChg chg="add del mod">
          <ac:chgData name="用 共" userId="674416862f0b68f3" providerId="LiveId" clId="{FE939815-2F19-40C1-9ED7-96209C29CC9E}" dt="2022-12-22T17:57:31.286" v="1782"/>
          <ac:spMkLst>
            <pc:docMk/>
            <pc:sldMk cId="4151836808" sldId="724"/>
            <ac:spMk id="29" creationId="{FB5F6A3A-0725-F0FD-364C-8B42AA170B1F}"/>
          </ac:spMkLst>
        </pc:spChg>
        <pc:spChg chg="add del mod">
          <ac:chgData name="用 共" userId="674416862f0b68f3" providerId="LiveId" clId="{FE939815-2F19-40C1-9ED7-96209C29CC9E}" dt="2022-12-22T17:59:30.634" v="1792" actId="478"/>
          <ac:spMkLst>
            <pc:docMk/>
            <pc:sldMk cId="4151836808" sldId="724"/>
            <ac:spMk id="30" creationId="{81DE76DC-7A7F-F709-D7DB-D23C06715DB0}"/>
          </ac:spMkLst>
        </pc:spChg>
        <pc:spChg chg="add del mod">
          <ac:chgData name="用 共" userId="674416862f0b68f3" providerId="LiveId" clId="{FE939815-2F19-40C1-9ED7-96209C29CC9E}" dt="2022-12-22T17:59:30.634" v="1792" actId="478"/>
          <ac:spMkLst>
            <pc:docMk/>
            <pc:sldMk cId="4151836808" sldId="724"/>
            <ac:spMk id="31" creationId="{D3EC7F7C-E994-3D1F-AEF3-74C312529F1E}"/>
          </ac:spMkLst>
        </pc:spChg>
        <pc:spChg chg="add mod">
          <ac:chgData name="用 共" userId="674416862f0b68f3" providerId="LiveId" clId="{FE939815-2F19-40C1-9ED7-96209C29CC9E}" dt="2022-12-22T17:59:30.896" v="1793"/>
          <ac:spMkLst>
            <pc:docMk/>
            <pc:sldMk cId="4151836808" sldId="724"/>
            <ac:spMk id="32" creationId="{63E5B73C-8F79-BDF0-506D-8B51603F8013}"/>
          </ac:spMkLst>
        </pc:spChg>
        <pc:spChg chg="add mod">
          <ac:chgData name="用 共" userId="674416862f0b68f3" providerId="LiveId" clId="{FE939815-2F19-40C1-9ED7-96209C29CC9E}" dt="2022-12-22T17:59:30.896" v="1793"/>
          <ac:spMkLst>
            <pc:docMk/>
            <pc:sldMk cId="4151836808" sldId="724"/>
            <ac:spMk id="33" creationId="{30B1986D-D7DD-D1C9-4DB0-0D7249EE1A32}"/>
          </ac:spMkLst>
        </pc:spChg>
      </pc:sldChg>
      <pc:sldChg chg="addSp delSp modSp add mod">
        <pc:chgData name="用 共" userId="674416862f0b68f3" providerId="LiveId" clId="{FE939815-2F19-40C1-9ED7-96209C29CC9E}" dt="2022-12-22T17:59:25.493" v="1791" actId="14100"/>
        <pc:sldMkLst>
          <pc:docMk/>
          <pc:sldMk cId="2239645786" sldId="725"/>
        </pc:sldMkLst>
        <pc:spChg chg="add mod">
          <ac:chgData name="用 共" userId="674416862f0b68f3" providerId="LiveId" clId="{FE939815-2F19-40C1-9ED7-96209C29CC9E}" dt="2022-12-22T17:40:07.841" v="1649"/>
          <ac:spMkLst>
            <pc:docMk/>
            <pc:sldMk cId="2239645786" sldId="725"/>
            <ac:spMk id="14" creationId="{DC7283F6-DE8C-8009-5C26-45E76D303462}"/>
          </ac:spMkLst>
        </pc:spChg>
        <pc:spChg chg="add mod">
          <ac:chgData name="用 共" userId="674416862f0b68f3" providerId="LiveId" clId="{FE939815-2F19-40C1-9ED7-96209C29CC9E}" dt="2022-12-22T17:59:25.493" v="1791" actId="14100"/>
          <ac:spMkLst>
            <pc:docMk/>
            <pc:sldMk cId="2239645786" sldId="725"/>
            <ac:spMk id="15" creationId="{79E8F172-28DC-E736-20CE-0427126BCDF3}"/>
          </ac:spMkLst>
        </pc:spChg>
        <pc:spChg chg="add mod">
          <ac:chgData name="用 共" userId="674416862f0b68f3" providerId="LiveId" clId="{FE939815-2F19-40C1-9ED7-96209C29CC9E}" dt="2022-12-22T17:57:46.985" v="1787"/>
          <ac:spMkLst>
            <pc:docMk/>
            <pc:sldMk cId="2239645786" sldId="725"/>
            <ac:spMk id="16" creationId="{B2423D30-7068-D50E-F43E-AC211E203E89}"/>
          </ac:spMkLst>
        </pc:spChg>
        <pc:spChg chg="del">
          <ac:chgData name="用 共" userId="674416862f0b68f3" providerId="LiveId" clId="{FE939815-2F19-40C1-9ED7-96209C29CC9E}" dt="2022-12-22T17:57:46.648" v="1786" actId="478"/>
          <ac:spMkLst>
            <pc:docMk/>
            <pc:sldMk cId="2239645786" sldId="725"/>
            <ac:spMk id="22" creationId="{C91FE2FD-0864-693E-1B04-CA9A857A6EAC}"/>
          </ac:spMkLst>
        </pc:spChg>
        <pc:spChg chg="del">
          <ac:chgData name="用 共" userId="674416862f0b68f3" providerId="LiveId" clId="{FE939815-2F19-40C1-9ED7-96209C29CC9E}" dt="2022-12-22T17:57:44.206" v="1785" actId="478"/>
          <ac:spMkLst>
            <pc:docMk/>
            <pc:sldMk cId="2239645786" sldId="725"/>
            <ac:spMk id="23" creationId="{D61BFBD6-6159-4855-73ED-9BD0206B253A}"/>
          </ac:spMkLst>
        </pc:spChg>
        <pc:cxnChg chg="add mod">
          <ac:chgData name="用 共" userId="674416862f0b68f3" providerId="LiveId" clId="{FE939815-2F19-40C1-9ED7-96209C29CC9E}" dt="2022-12-22T17:40:07.841" v="1649"/>
          <ac:cxnSpMkLst>
            <pc:docMk/>
            <pc:sldMk cId="2239645786" sldId="725"/>
            <ac:cxnSpMk id="13" creationId="{990AAA04-EC35-9EEC-28C0-048FAE60F919}"/>
          </ac:cxnSpMkLst>
        </pc:cxnChg>
      </pc:sldChg>
      <pc:sldChg chg="addSp modSp add del">
        <pc:chgData name="用 共" userId="674416862f0b68f3" providerId="LiveId" clId="{FE939815-2F19-40C1-9ED7-96209C29CC9E}" dt="2022-12-22T17:40:05.333" v="1647" actId="47"/>
        <pc:sldMkLst>
          <pc:docMk/>
          <pc:sldMk cId="3168104470" sldId="725"/>
        </pc:sldMkLst>
        <pc:spChg chg="add mod">
          <ac:chgData name="用 共" userId="674416862f0b68f3" providerId="LiveId" clId="{FE939815-2F19-40C1-9ED7-96209C29CC9E}" dt="2022-12-22T17:13:50.053" v="1500"/>
          <ac:spMkLst>
            <pc:docMk/>
            <pc:sldMk cId="3168104470" sldId="725"/>
            <ac:spMk id="14" creationId="{58C1A00A-053C-40FE-EBCB-569346F72ABC}"/>
          </ac:spMkLst>
        </pc:spChg>
        <pc:cxnChg chg="add mod">
          <ac:chgData name="用 共" userId="674416862f0b68f3" providerId="LiveId" clId="{FE939815-2F19-40C1-9ED7-96209C29CC9E}" dt="2022-12-22T17:13:50.053" v="1500"/>
          <ac:cxnSpMkLst>
            <pc:docMk/>
            <pc:sldMk cId="3168104470" sldId="725"/>
            <ac:cxnSpMk id="13" creationId="{9CD0EFD8-08FD-0EA7-33A5-4C5EEE5B49B9}"/>
          </ac:cxnSpMkLst>
        </pc:cxnChg>
      </pc:sldChg>
      <pc:sldChg chg="addSp delSp modSp add del mod">
        <pc:chgData name="用 共" userId="674416862f0b68f3" providerId="LiveId" clId="{FE939815-2F19-40C1-9ED7-96209C29CC9E}" dt="2022-12-22T17:13:47.310" v="1498" actId="47"/>
        <pc:sldMkLst>
          <pc:docMk/>
          <pc:sldMk cId="3933120333" sldId="725"/>
        </pc:sldMkLst>
        <pc:spChg chg="add del">
          <ac:chgData name="用 共" userId="674416862f0b68f3" providerId="LiveId" clId="{FE939815-2F19-40C1-9ED7-96209C29CC9E}" dt="2022-12-22T17:12:12.227" v="1473" actId="478"/>
          <ac:spMkLst>
            <pc:docMk/>
            <pc:sldMk cId="3933120333" sldId="725"/>
            <ac:spMk id="13" creationId="{D0D91B56-EB8D-F2D3-9FF9-977E0630F4C1}"/>
          </ac:spMkLst>
        </pc:spChg>
        <pc:spChg chg="add mod">
          <ac:chgData name="用 共" userId="674416862f0b68f3" providerId="LiveId" clId="{FE939815-2F19-40C1-9ED7-96209C29CC9E}" dt="2022-12-22T17:13:17.316" v="1495" actId="1076"/>
          <ac:spMkLst>
            <pc:docMk/>
            <pc:sldMk cId="3933120333" sldId="725"/>
            <ac:spMk id="21" creationId="{DB25A342-BD79-95F8-1B52-9B4FD1E5D7B6}"/>
          </ac:spMkLst>
        </pc:spChg>
        <pc:cxnChg chg="add del mod">
          <ac:chgData name="用 共" userId="674416862f0b68f3" providerId="LiveId" clId="{FE939815-2F19-40C1-9ED7-96209C29CC9E}" dt="2022-12-22T17:12:34.198" v="1477" actId="11529"/>
          <ac:cxnSpMkLst>
            <pc:docMk/>
            <pc:sldMk cId="3933120333" sldId="725"/>
            <ac:cxnSpMk id="15" creationId="{0278B1D8-E5E6-7D24-6805-8711583F8150}"/>
          </ac:cxnSpMkLst>
        </pc:cxnChg>
        <pc:cxnChg chg="add del">
          <ac:chgData name="用 共" userId="674416862f0b68f3" providerId="LiveId" clId="{FE939815-2F19-40C1-9ED7-96209C29CC9E}" dt="2022-12-22T17:12:38.552" v="1479" actId="11529"/>
          <ac:cxnSpMkLst>
            <pc:docMk/>
            <pc:sldMk cId="3933120333" sldId="725"/>
            <ac:cxnSpMk id="18" creationId="{BAD173B2-6587-A9B5-34AE-B2C100783619}"/>
          </ac:cxnSpMkLst>
        </pc:cxnChg>
        <pc:cxnChg chg="add mod">
          <ac:chgData name="用 共" userId="674416862f0b68f3" providerId="LiveId" clId="{FE939815-2F19-40C1-9ED7-96209C29CC9E}" dt="2022-12-22T17:13:01.191" v="1483" actId="1076"/>
          <ac:cxnSpMkLst>
            <pc:docMk/>
            <pc:sldMk cId="3933120333" sldId="725"/>
            <ac:cxnSpMk id="20" creationId="{E0613282-02F1-6DF8-B20F-379FB3F53938}"/>
          </ac:cxnSpMkLst>
        </pc:cxnChg>
      </pc:sldChg>
      <pc:sldChg chg="addSp delSp modSp add mod">
        <pc:chgData name="用 共" userId="674416862f0b68f3" providerId="LiveId" clId="{FE939815-2F19-40C1-9ED7-96209C29CC9E}" dt="2022-12-22T17:56:23.383" v="1757" actId="14100"/>
        <pc:sldMkLst>
          <pc:docMk/>
          <pc:sldMk cId="3214729081" sldId="726"/>
        </pc:sldMkLst>
        <pc:spChg chg="mod">
          <ac:chgData name="用 共" userId="674416862f0b68f3" providerId="LiveId" clId="{FE939815-2F19-40C1-9ED7-96209C29CC9E}" dt="2022-12-22T17:54:25.202" v="1719" actId="1076"/>
          <ac:spMkLst>
            <pc:docMk/>
            <pc:sldMk cId="3214729081" sldId="726"/>
            <ac:spMk id="2" creationId="{6380E8AF-AE32-3254-2B63-BDF2FD2E8AC4}"/>
          </ac:spMkLst>
        </pc:spChg>
        <pc:spChg chg="add del mod">
          <ac:chgData name="用 共" userId="674416862f0b68f3" providerId="LiveId" clId="{FE939815-2F19-40C1-9ED7-96209C29CC9E}" dt="2022-12-22T17:56:23.383" v="1757" actId="14100"/>
          <ac:spMkLst>
            <pc:docMk/>
            <pc:sldMk cId="3214729081" sldId="726"/>
            <ac:spMk id="14" creationId="{095889F0-C9BA-5E74-5CB2-CA282EF04562}"/>
          </ac:spMkLst>
        </pc:spChg>
        <pc:spChg chg="add del mod">
          <ac:chgData name="用 共" userId="674416862f0b68f3" providerId="LiveId" clId="{FE939815-2F19-40C1-9ED7-96209C29CC9E}" dt="2022-12-22T17:55:04.558" v="1749" actId="478"/>
          <ac:spMkLst>
            <pc:docMk/>
            <pc:sldMk cId="3214729081" sldId="726"/>
            <ac:spMk id="15" creationId="{F09FF9F8-019C-81CC-206E-BAB7AA2DBCC4}"/>
          </ac:spMkLst>
        </pc:spChg>
        <pc:spChg chg="add del mod">
          <ac:chgData name="用 共" userId="674416862f0b68f3" providerId="LiveId" clId="{FE939815-2F19-40C1-9ED7-96209C29CC9E}" dt="2022-12-22T17:55:04.142" v="1748" actId="11529"/>
          <ac:spMkLst>
            <pc:docMk/>
            <pc:sldMk cId="3214729081" sldId="726"/>
            <ac:spMk id="16" creationId="{DDA9A9F4-5E07-1E59-E073-FC3D3509BED8}"/>
          </ac:spMkLst>
        </pc:spChg>
        <pc:spChg chg="add mod">
          <ac:chgData name="用 共" userId="674416862f0b68f3" providerId="LiveId" clId="{FE939815-2F19-40C1-9ED7-96209C29CC9E}" dt="2022-12-22T17:55:02.932" v="1743" actId="571"/>
          <ac:spMkLst>
            <pc:docMk/>
            <pc:sldMk cId="3214729081" sldId="726"/>
            <ac:spMk id="17" creationId="{D3E7496A-703E-8B76-92F1-DB9F81DF74FD}"/>
          </ac:spMkLst>
        </pc:spChg>
      </pc:sldChg>
      <pc:sldChg chg="addSp delSp modSp add del mod">
        <pc:chgData name="用 共" userId="674416862f0b68f3" providerId="LiveId" clId="{FE939815-2F19-40C1-9ED7-96209C29CC9E}" dt="2022-12-22T18:04:46.827" v="1839" actId="47"/>
        <pc:sldMkLst>
          <pc:docMk/>
          <pc:sldMk cId="2549710283" sldId="727"/>
        </pc:sldMkLst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2" creationId="{6380E8AF-AE32-3254-2B63-BDF2FD2E8AC4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3" creationId="{3FA2A2E0-B793-ECBB-7127-C4F42218A591}"/>
          </ac:spMkLst>
        </pc:spChg>
        <pc:spChg chg="mod">
          <ac:chgData name="用 共" userId="674416862f0b68f3" providerId="LiveId" clId="{FE939815-2F19-40C1-9ED7-96209C29CC9E}" dt="2022-12-22T18:03:32.596" v="1824" actId="20577"/>
          <ac:spMkLst>
            <pc:docMk/>
            <pc:sldMk cId="2549710283" sldId="727"/>
            <ac:spMk id="7" creationId="{27B8E077-E3E5-AA37-6551-5924487ED90D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8" creationId="{EBCFBA63-24CD-7FCB-463A-E8CDAE769BB0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9" creationId="{7E771477-E409-24D6-C427-CA27B48FE87D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10" creationId="{114A98ED-AEA2-8685-0EA2-38281BDD76A4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11" creationId="{D6021438-C9FD-39DD-B5D3-E734C59FDDA4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12" creationId="{F6DC5ECE-35FA-A130-BE63-40E24AD19BF1}"/>
          </ac:spMkLst>
        </pc:spChg>
        <pc:spChg chg="del">
          <ac:chgData name="用 共" userId="674416862f0b68f3" providerId="LiveId" clId="{FE939815-2F19-40C1-9ED7-96209C29CC9E}" dt="2022-12-22T18:02:30.247" v="1810" actId="478"/>
          <ac:spMkLst>
            <pc:docMk/>
            <pc:sldMk cId="2549710283" sldId="727"/>
            <ac:spMk id="14" creationId="{DC7283F6-DE8C-8009-5C26-45E76D303462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15" creationId="{79E8F172-28DC-E736-20CE-0427126BCDF3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16" creationId="{B2423D30-7068-D50E-F43E-AC211E203E89}"/>
          </ac:spMkLst>
        </pc:spChg>
        <pc:spChg chg="add del mod ord">
          <ac:chgData name="用 共" userId="674416862f0b68f3" providerId="LiveId" clId="{FE939815-2F19-40C1-9ED7-96209C29CC9E}" dt="2022-12-22T18:04:45.524" v="1838" actId="21"/>
          <ac:spMkLst>
            <pc:docMk/>
            <pc:sldMk cId="2549710283" sldId="727"/>
            <ac:spMk id="17" creationId="{6B26553E-388E-BCC2-3467-C5C556DD5A2E}"/>
          </ac:spMkLst>
        </pc:spChg>
        <pc:spChg chg="add del mod ord">
          <ac:chgData name="用 共" userId="674416862f0b68f3" providerId="LiveId" clId="{FE939815-2F19-40C1-9ED7-96209C29CC9E}" dt="2022-12-22T18:04:39.822" v="1836" actId="478"/>
          <ac:spMkLst>
            <pc:docMk/>
            <pc:sldMk cId="2549710283" sldId="727"/>
            <ac:spMk id="19" creationId="{5CDD6C4B-A7FF-489C-85BC-FAD8940E3B25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24" creationId="{032ED69B-FAC9-064E-F0EE-1D47D9CE05AE}"/>
          </ac:spMkLst>
        </pc:spChg>
        <pc:spChg chg="mod">
          <ac:chgData name="用 共" userId="674416862f0b68f3" providerId="LiveId" clId="{FE939815-2F19-40C1-9ED7-96209C29CC9E}" dt="2022-12-22T18:03:28.832" v="1823" actId="403"/>
          <ac:spMkLst>
            <pc:docMk/>
            <pc:sldMk cId="2549710283" sldId="727"/>
            <ac:spMk id="25" creationId="{49C513D5-0522-8AF6-268F-9F54BC21CDD9}"/>
          </ac:spMkLst>
        </pc:spChg>
        <pc:grpChg chg="add mod">
          <ac:chgData name="用 共" userId="674416862f0b68f3" providerId="LiveId" clId="{FE939815-2F19-40C1-9ED7-96209C29CC9E}" dt="2022-12-22T18:03:16.856" v="1819" actId="14100"/>
          <ac:grpSpMkLst>
            <pc:docMk/>
            <pc:sldMk cId="2549710283" sldId="727"/>
            <ac:grpSpMk id="18" creationId="{951F3581-71AE-2ABB-D34C-8456ED06E727}"/>
          </ac:grpSpMkLst>
        </pc:grpChg>
        <pc:cxnChg chg="mod">
          <ac:chgData name="用 共" userId="674416862f0b68f3" providerId="LiveId" clId="{FE939815-2F19-40C1-9ED7-96209C29CC9E}" dt="2022-12-22T18:03:37.724" v="1825" actId="1076"/>
          <ac:cxnSpMkLst>
            <pc:docMk/>
            <pc:sldMk cId="2549710283" sldId="727"/>
            <ac:cxnSpMk id="13" creationId="{990AAA04-EC35-9EEC-28C0-048FAE60F919}"/>
          </ac:cxnSpMkLst>
        </pc:cxnChg>
      </pc:sldChg>
      <pc:sldChg chg="addSp delSp modSp add mod">
        <pc:chgData name="用 共" userId="674416862f0b68f3" providerId="LiveId" clId="{FE939815-2F19-40C1-9ED7-96209C29CC9E}" dt="2022-12-22T18:10:30.169" v="1926" actId="13926"/>
        <pc:sldMkLst>
          <pc:docMk/>
          <pc:sldMk cId="2646704506" sldId="727"/>
        </pc:sldMkLst>
        <pc:spChg chg="mod">
          <ac:chgData name="用 共" userId="674416862f0b68f3" providerId="LiveId" clId="{FE939815-2F19-40C1-9ED7-96209C29CC9E}" dt="2022-12-22T18:10:06.203" v="1919" actId="1076"/>
          <ac:spMkLst>
            <pc:docMk/>
            <pc:sldMk cId="2646704506" sldId="727"/>
            <ac:spMk id="2" creationId="{6380E8AF-AE32-3254-2B63-BDF2FD2E8AC4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3" creationId="{3FA2A2E0-B793-ECBB-7127-C4F42218A591}"/>
          </ac:spMkLst>
        </pc:spChg>
        <pc:spChg chg="del mod">
          <ac:chgData name="用 共" userId="674416862f0b68f3" providerId="LiveId" clId="{FE939815-2F19-40C1-9ED7-96209C29CC9E}" dt="2022-12-22T18:08:55.597" v="1907" actId="478"/>
          <ac:spMkLst>
            <pc:docMk/>
            <pc:sldMk cId="2646704506" sldId="727"/>
            <ac:spMk id="5" creationId="{4E6D9EEC-84A0-B321-A8AE-A117B9E5277D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7" creationId="{27B8E077-E3E5-AA37-6551-5924487ED90D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8" creationId="{EBCFBA63-24CD-7FCB-463A-E8CDAE769BB0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9" creationId="{7E771477-E409-24D6-C427-CA27B48FE87D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10" creationId="{114A98ED-AEA2-8685-0EA2-38281BDD76A4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11" creationId="{D6021438-C9FD-39DD-B5D3-E734C59FDDA4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12" creationId="{F6DC5ECE-35FA-A130-BE63-40E24AD19BF1}"/>
          </ac:spMkLst>
        </pc:spChg>
        <pc:spChg chg="del mod">
          <ac:chgData name="用 共" userId="674416862f0b68f3" providerId="LiveId" clId="{FE939815-2F19-40C1-9ED7-96209C29CC9E}" dt="2022-12-22T18:05:38.629" v="1854" actId="478"/>
          <ac:spMkLst>
            <pc:docMk/>
            <pc:sldMk cId="2646704506" sldId="727"/>
            <ac:spMk id="14" creationId="{DC7283F6-DE8C-8009-5C26-45E76D303462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15" creationId="{79E8F172-28DC-E736-20CE-0427126BCDF3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16" creationId="{B2423D30-7068-D50E-F43E-AC211E203E89}"/>
          </ac:spMkLst>
        </pc:spChg>
        <pc:spChg chg="add del mod">
          <ac:chgData name="用 共" userId="674416862f0b68f3" providerId="LiveId" clId="{FE939815-2F19-40C1-9ED7-96209C29CC9E}" dt="2022-12-22T18:05:04.564" v="1844" actId="478"/>
          <ac:spMkLst>
            <pc:docMk/>
            <pc:sldMk cId="2646704506" sldId="727"/>
            <ac:spMk id="17" creationId="{589DAF5A-8D09-8B88-CB15-BC99F2CB017D}"/>
          </ac:spMkLst>
        </pc:spChg>
        <pc:spChg chg="add mod">
          <ac:chgData name="用 共" userId="674416862f0b68f3" providerId="LiveId" clId="{FE939815-2F19-40C1-9ED7-96209C29CC9E}" dt="2022-12-22T18:07:07.323" v="1888" actId="571"/>
          <ac:spMkLst>
            <pc:docMk/>
            <pc:sldMk cId="2646704506" sldId="727"/>
            <ac:spMk id="18" creationId="{D5F4C153-E89C-38F5-4873-1ED257936000}"/>
          </ac:spMkLst>
        </pc:spChg>
        <pc:spChg chg="add del mod">
          <ac:chgData name="用 共" userId="674416862f0b68f3" providerId="LiveId" clId="{FE939815-2F19-40C1-9ED7-96209C29CC9E}" dt="2022-12-22T18:08:55.597" v="1907" actId="478"/>
          <ac:spMkLst>
            <pc:docMk/>
            <pc:sldMk cId="2646704506" sldId="727"/>
            <ac:spMk id="19" creationId="{DD4441AE-237D-932D-1333-7BA2592D75E6}"/>
          </ac:spMkLst>
        </pc:spChg>
        <pc:spChg chg="add del mod">
          <ac:chgData name="用 共" userId="674416862f0b68f3" providerId="LiveId" clId="{FE939815-2F19-40C1-9ED7-96209C29CC9E}" dt="2022-12-22T18:09:08.263" v="1910" actId="478"/>
          <ac:spMkLst>
            <pc:docMk/>
            <pc:sldMk cId="2646704506" sldId="727"/>
            <ac:spMk id="20" creationId="{8A8410FB-B654-7DCB-6D1E-23EF773C3090}"/>
          </ac:spMkLst>
        </pc:spChg>
        <pc:spChg chg="add del mod">
          <ac:chgData name="用 共" userId="674416862f0b68f3" providerId="LiveId" clId="{FE939815-2F19-40C1-9ED7-96209C29CC9E}" dt="2022-12-22T18:09:01.218" v="1908" actId="478"/>
          <ac:spMkLst>
            <pc:docMk/>
            <pc:sldMk cId="2646704506" sldId="727"/>
            <ac:spMk id="21" creationId="{B9781CB2-2E82-06D8-2061-6E2E5EE1DE36}"/>
          </ac:spMkLst>
        </pc:spChg>
        <pc:spChg chg="add del mod">
          <ac:chgData name="用 共" userId="674416862f0b68f3" providerId="LiveId" clId="{FE939815-2F19-40C1-9ED7-96209C29CC9E}" dt="2022-12-22T18:09:06.199" v="1909" actId="478"/>
          <ac:spMkLst>
            <pc:docMk/>
            <pc:sldMk cId="2646704506" sldId="727"/>
            <ac:spMk id="22" creationId="{465704F2-F0EA-EB5A-9FCE-1609B49716EA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24" creationId="{032ED69B-FAC9-064E-F0EE-1D47D9CE05AE}"/>
          </ac:spMkLst>
        </pc:spChg>
        <pc:spChg chg="del mod">
          <ac:chgData name="用 共" userId="674416862f0b68f3" providerId="LiveId" clId="{FE939815-2F19-40C1-9ED7-96209C29CC9E}" dt="2022-12-22T18:05:46.709" v="1856" actId="478"/>
          <ac:spMkLst>
            <pc:docMk/>
            <pc:sldMk cId="2646704506" sldId="727"/>
            <ac:spMk id="25" creationId="{49C513D5-0522-8AF6-268F-9F54BC21CDD9}"/>
          </ac:spMkLst>
        </pc:spChg>
        <pc:spChg chg="add mod ord">
          <ac:chgData name="用 共" userId="674416862f0b68f3" providerId="LiveId" clId="{FE939815-2F19-40C1-9ED7-96209C29CC9E}" dt="2022-12-22T18:10:30.169" v="1926" actId="13926"/>
          <ac:spMkLst>
            <pc:docMk/>
            <pc:sldMk cId="2646704506" sldId="727"/>
            <ac:spMk id="26" creationId="{EDF9D850-9255-8540-5936-26E7622E162D}"/>
          </ac:spMkLst>
        </pc:spChg>
        <pc:spChg chg="add del mod">
          <ac:chgData name="用 共" userId="674416862f0b68f3" providerId="LiveId" clId="{FE939815-2F19-40C1-9ED7-96209C29CC9E}" dt="2022-12-22T18:10:19.003" v="1922" actId="478"/>
          <ac:spMkLst>
            <pc:docMk/>
            <pc:sldMk cId="2646704506" sldId="727"/>
            <ac:spMk id="27" creationId="{DF26395A-198D-857B-D61F-7B7973B08532}"/>
          </ac:spMkLst>
        </pc:spChg>
        <pc:cxnChg chg="del mod">
          <ac:chgData name="用 共" userId="674416862f0b68f3" providerId="LiveId" clId="{FE939815-2F19-40C1-9ED7-96209C29CC9E}" dt="2022-12-22T18:05:38.629" v="1854" actId="478"/>
          <ac:cxnSpMkLst>
            <pc:docMk/>
            <pc:sldMk cId="2646704506" sldId="727"/>
            <ac:cxnSpMk id="13" creationId="{990AAA04-EC35-9EEC-28C0-048FAE60F919}"/>
          </ac:cxnSpMkLst>
        </pc:cxnChg>
      </pc:sldChg>
      <pc:sldChg chg="addSp delSp modSp add mod">
        <pc:chgData name="用 共" userId="674416862f0b68f3" providerId="LiveId" clId="{FE939815-2F19-40C1-9ED7-96209C29CC9E}" dt="2022-12-22T18:06:34.273" v="1879"/>
        <pc:sldMkLst>
          <pc:docMk/>
          <pc:sldMk cId="94765218" sldId="728"/>
        </pc:sldMkLst>
        <pc:spChg chg="add del mod">
          <ac:chgData name="用 共" userId="674416862f0b68f3" providerId="LiveId" clId="{FE939815-2F19-40C1-9ED7-96209C29CC9E}" dt="2022-12-22T18:06:22.975" v="1875" actId="478"/>
          <ac:spMkLst>
            <pc:docMk/>
            <pc:sldMk cId="94765218" sldId="728"/>
            <ac:spMk id="17" creationId="{75D7AB42-79A8-5B80-FB41-B8A5ED4B81D7}"/>
          </ac:spMkLst>
        </pc:spChg>
        <pc:spChg chg="add del mod">
          <ac:chgData name="用 共" userId="674416862f0b68f3" providerId="LiveId" clId="{FE939815-2F19-40C1-9ED7-96209C29CC9E}" dt="2022-12-22T18:06:34.273" v="1879"/>
          <ac:spMkLst>
            <pc:docMk/>
            <pc:sldMk cId="94765218" sldId="728"/>
            <ac:spMk id="18" creationId="{08C0E346-1249-D1C5-8FCA-3B1B74026228}"/>
          </ac:spMkLst>
        </pc:spChg>
      </pc:sldChg>
      <pc:sldChg chg="addSp delSp modSp add mod">
        <pc:chgData name="用 共" userId="674416862f0b68f3" providerId="LiveId" clId="{FE939815-2F19-40C1-9ED7-96209C29CC9E}" dt="2022-12-22T18:10:45.208" v="1929" actId="1076"/>
        <pc:sldMkLst>
          <pc:docMk/>
          <pc:sldMk cId="3817364480" sldId="729"/>
        </pc:sldMkLst>
        <pc:spChg chg="add del mod">
          <ac:chgData name="用 共" userId="674416862f0b68f3" providerId="LiveId" clId="{FE939815-2F19-40C1-9ED7-96209C29CC9E}" dt="2022-12-22T18:10:26.060" v="1925"/>
          <ac:spMkLst>
            <pc:docMk/>
            <pc:sldMk cId="3817364480" sldId="729"/>
            <ac:spMk id="3" creationId="{02DD0D86-330C-24A5-6881-D71C14A0E223}"/>
          </ac:spMkLst>
        </pc:spChg>
        <pc:spChg chg="add mod">
          <ac:chgData name="用 共" userId="674416862f0b68f3" providerId="LiveId" clId="{FE939815-2F19-40C1-9ED7-96209C29CC9E}" dt="2022-12-22T18:10:45.208" v="1929" actId="1076"/>
          <ac:spMkLst>
            <pc:docMk/>
            <pc:sldMk cId="3817364480" sldId="729"/>
            <ac:spMk id="5" creationId="{68C4C709-4781-48B6-2858-5D69A9AB6335}"/>
          </ac:spMkLst>
        </pc:spChg>
        <pc:spChg chg="mod">
          <ac:chgData name="用 共" userId="674416862f0b68f3" providerId="LiveId" clId="{FE939815-2F19-40C1-9ED7-96209C29CC9E}" dt="2022-12-22T18:10:37.843" v="1927" actId="13926"/>
          <ac:spMkLst>
            <pc:docMk/>
            <pc:sldMk cId="3817364480" sldId="729"/>
            <ac:spMk id="26" creationId="{EDF9D850-9255-8540-5936-26E7622E162D}"/>
          </ac:spMkLst>
        </pc:spChg>
      </pc:sldChg>
      <pc:sldChg chg="addSp modSp add mod">
        <pc:chgData name="用 共" userId="674416862f0b68f3" providerId="LiveId" clId="{FE939815-2F19-40C1-9ED7-96209C29CC9E}" dt="2022-12-22T18:11:46.624" v="1945" actId="1038"/>
        <pc:sldMkLst>
          <pc:docMk/>
          <pc:sldMk cId="1235787742" sldId="730"/>
        </pc:sldMkLst>
        <pc:spChg chg="mod ord">
          <ac:chgData name="用 共" userId="674416862f0b68f3" providerId="LiveId" clId="{FE939815-2F19-40C1-9ED7-96209C29CC9E}" dt="2022-12-22T18:11:16.994" v="1932" actId="167"/>
          <ac:spMkLst>
            <pc:docMk/>
            <pc:sldMk cId="1235787742" sldId="730"/>
            <ac:spMk id="2" creationId="{6380E8AF-AE32-3254-2B63-BDF2FD2E8AC4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3" creationId="{CEA7A154-A859-8D98-56A0-8E7E57E6F4B0}"/>
          </ac:spMkLst>
        </pc:spChg>
        <pc:spChg chg="mod">
          <ac:chgData name="用 共" userId="674416862f0b68f3" providerId="LiveId" clId="{FE939815-2F19-40C1-9ED7-96209C29CC9E}" dt="2022-12-22T18:11:08.645" v="1931" actId="1076"/>
          <ac:spMkLst>
            <pc:docMk/>
            <pc:sldMk cId="1235787742" sldId="730"/>
            <ac:spMk id="5" creationId="{68C4C709-4781-48B6-2858-5D69A9AB6335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7" creationId="{951A31E6-DCC0-6234-ACBA-3F5438F1E456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8" creationId="{500DDB68-3BB4-ECE3-E85C-4B6F34EF2E31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9" creationId="{430A9CF7-76C2-D26D-E413-A889A95223C0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10" creationId="{F9F9F4E3-350F-66A8-225B-D7C3689437AD}"/>
          </ac:spMkLst>
        </pc:spChg>
        <pc:spChg chg="add mod">
          <ac:chgData name="用 共" userId="674416862f0b68f3" providerId="LiveId" clId="{FE939815-2F19-40C1-9ED7-96209C29CC9E}" dt="2022-12-22T18:11:46.624" v="1945" actId="1038"/>
          <ac:spMkLst>
            <pc:docMk/>
            <pc:sldMk cId="1235787742" sldId="730"/>
            <ac:spMk id="11" creationId="{4AB439AF-B5EE-C286-8D71-20882225B29A}"/>
          </ac:spMkLst>
        </pc:spChg>
        <pc:spChg chg="mod">
          <ac:chgData name="用 共" userId="674416862f0b68f3" providerId="LiveId" clId="{FE939815-2F19-40C1-9ED7-96209C29CC9E}" dt="2022-12-22T18:11:37.913" v="1935" actId="13926"/>
          <ac:spMkLst>
            <pc:docMk/>
            <pc:sldMk cId="1235787742" sldId="730"/>
            <ac:spMk id="26" creationId="{EDF9D850-9255-8540-5936-26E7622E162D}"/>
          </ac:spMkLst>
        </pc:spChg>
      </pc:sldChg>
      <pc:sldChg chg="addSp modSp add mod">
        <pc:chgData name="用 共" userId="674416862f0b68f3" providerId="LiveId" clId="{FE939815-2F19-40C1-9ED7-96209C29CC9E}" dt="2022-12-22T18:16:08.572" v="2036" actId="1076"/>
        <pc:sldMkLst>
          <pc:docMk/>
          <pc:sldMk cId="2917018820" sldId="731"/>
        </pc:sldMkLst>
        <pc:spChg chg="add mod ord">
          <ac:chgData name="用 共" userId="674416862f0b68f3" providerId="LiveId" clId="{FE939815-2F19-40C1-9ED7-96209C29CC9E}" dt="2022-12-22T18:15:36.643" v="2022" actId="13926"/>
          <ac:spMkLst>
            <pc:docMk/>
            <pc:sldMk cId="2917018820" sldId="731"/>
            <ac:spMk id="12" creationId="{99942430-E4BC-7A52-4610-F793BB8DC85D}"/>
          </ac:spMkLst>
        </pc:spChg>
        <pc:spChg chg="add mod">
          <ac:chgData name="用 共" userId="674416862f0b68f3" providerId="LiveId" clId="{FE939815-2F19-40C1-9ED7-96209C29CC9E}" dt="2022-12-22T18:16:08.572" v="2036" actId="1076"/>
          <ac:spMkLst>
            <pc:docMk/>
            <pc:sldMk cId="2917018820" sldId="731"/>
            <ac:spMk id="13" creationId="{952A4167-8498-3A66-F81E-E39F629C1572}"/>
          </ac:spMkLst>
        </pc:spChg>
        <pc:spChg chg="add mod">
          <ac:chgData name="用 共" userId="674416862f0b68f3" providerId="LiveId" clId="{FE939815-2F19-40C1-9ED7-96209C29CC9E}" dt="2022-12-22T18:16:05.804" v="2035" actId="1076"/>
          <ac:spMkLst>
            <pc:docMk/>
            <pc:sldMk cId="2917018820" sldId="731"/>
            <ac:spMk id="14" creationId="{27018EB3-D1BA-FB38-D9B0-373795711EA9}"/>
          </ac:spMkLst>
        </pc:spChg>
        <pc:spChg chg="mod">
          <ac:chgData name="用 共" userId="674416862f0b68f3" providerId="LiveId" clId="{FE939815-2F19-40C1-9ED7-96209C29CC9E}" dt="2022-12-22T18:15:00.989" v="2018" actId="1076"/>
          <ac:spMkLst>
            <pc:docMk/>
            <pc:sldMk cId="2917018820" sldId="731"/>
            <ac:spMk id="26" creationId="{EDF9D850-9255-8540-5936-26E7622E162D}"/>
          </ac:spMkLst>
        </pc:spChg>
      </pc:sldChg>
      <pc:sldChg chg="addSp delSp modSp add mod">
        <pc:chgData name="用 共" userId="674416862f0b68f3" providerId="LiveId" clId="{FE939815-2F19-40C1-9ED7-96209C29CC9E}" dt="2022-12-22T18:16:55.438" v="2045" actId="478"/>
        <pc:sldMkLst>
          <pc:docMk/>
          <pc:sldMk cId="3569816812" sldId="732"/>
        </pc:sldMkLst>
        <pc:spChg chg="del">
          <ac:chgData name="用 共" userId="674416862f0b68f3" providerId="LiveId" clId="{FE939815-2F19-40C1-9ED7-96209C29CC9E}" dt="2022-12-22T18:16:55.438" v="2045" actId="478"/>
          <ac:spMkLst>
            <pc:docMk/>
            <pc:sldMk cId="3569816812" sldId="732"/>
            <ac:spMk id="13" creationId="{952A4167-8498-3A66-F81E-E39F629C1572}"/>
          </ac:spMkLst>
        </pc:spChg>
        <pc:spChg chg="add del mod">
          <ac:chgData name="用 共" userId="674416862f0b68f3" providerId="LiveId" clId="{FE939815-2F19-40C1-9ED7-96209C29CC9E}" dt="2022-12-22T18:16:23.088" v="2038"/>
          <ac:spMkLst>
            <pc:docMk/>
            <pc:sldMk cId="3569816812" sldId="732"/>
            <ac:spMk id="14" creationId="{B54D870D-7E13-7BAA-1C1C-7CBEB482EE2F}"/>
          </ac:spMkLst>
        </pc:spChg>
        <pc:spChg chg="add del mod">
          <ac:chgData name="用 共" userId="674416862f0b68f3" providerId="LiveId" clId="{FE939815-2F19-40C1-9ED7-96209C29CC9E}" dt="2022-12-22T18:16:23.088" v="2038"/>
          <ac:spMkLst>
            <pc:docMk/>
            <pc:sldMk cId="3569816812" sldId="732"/>
            <ac:spMk id="15" creationId="{C6457A98-CB51-4BF8-2B38-7D3B1D0023A6}"/>
          </ac:spMkLst>
        </pc:spChg>
        <pc:spChg chg="add mod">
          <ac:chgData name="用 共" userId="674416862f0b68f3" providerId="LiveId" clId="{FE939815-2F19-40C1-9ED7-96209C29CC9E}" dt="2022-12-22T18:16:36.764" v="2043" actId="1076"/>
          <ac:spMkLst>
            <pc:docMk/>
            <pc:sldMk cId="3569816812" sldId="732"/>
            <ac:spMk id="16" creationId="{B100641D-00F1-8BD6-9032-FC42EE4D7065}"/>
          </ac:spMkLst>
        </pc:spChg>
        <pc:spChg chg="add mod">
          <ac:chgData name="用 共" userId="674416862f0b68f3" providerId="LiveId" clId="{FE939815-2F19-40C1-9ED7-96209C29CC9E}" dt="2022-12-22T18:16:40.060" v="2044" actId="1076"/>
          <ac:spMkLst>
            <pc:docMk/>
            <pc:sldMk cId="3569816812" sldId="732"/>
            <ac:spMk id="17" creationId="{2B364046-9223-3464-5385-F5B492B5FAFA}"/>
          </ac:spMkLst>
        </pc:spChg>
        <pc:spChg chg="mod">
          <ac:chgData name="用 共" userId="674416862f0b68f3" providerId="LiveId" clId="{FE939815-2F19-40C1-9ED7-96209C29CC9E}" dt="2022-12-22T18:16:25.806" v="2039" actId="13926"/>
          <ac:spMkLst>
            <pc:docMk/>
            <pc:sldMk cId="3569816812" sldId="732"/>
            <ac:spMk id="26" creationId="{EDF9D850-9255-8540-5936-26E7622E162D}"/>
          </ac:spMkLst>
        </pc:spChg>
      </pc:sldChg>
      <pc:sldChg chg="addSp modSp add mod ord">
        <pc:chgData name="用 共" userId="674416862f0b68f3" providerId="LiveId" clId="{FE939815-2F19-40C1-9ED7-96209C29CC9E}" dt="2022-12-22T18:18:06.713" v="2053" actId="13926"/>
        <pc:sldMkLst>
          <pc:docMk/>
          <pc:sldMk cId="287089824" sldId="733"/>
        </pc:sldMkLst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2" creationId="{6380E8AF-AE32-3254-2B63-BDF2FD2E8AC4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3" creationId="{CEA7A154-A859-8D98-56A0-8E7E57E6F4B0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5" creationId="{68C4C709-4781-48B6-2858-5D69A9AB6335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7" creationId="{951A31E6-DCC0-6234-ACBA-3F5438F1E456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8" creationId="{500DDB68-3BB4-ECE3-E85C-4B6F34EF2E31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9" creationId="{430A9CF7-76C2-D26D-E413-A889A95223C0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10" creationId="{F9F9F4E3-350F-66A8-225B-D7C3689437AD}"/>
          </ac:spMkLst>
        </pc:spChg>
        <pc:spChg chg="mod">
          <ac:chgData name="用 共" userId="674416862f0b68f3" providerId="LiveId" clId="{FE939815-2F19-40C1-9ED7-96209C29CC9E}" dt="2022-12-22T18:17:46.847" v="2050" actId="1076"/>
          <ac:spMkLst>
            <pc:docMk/>
            <pc:sldMk cId="287089824" sldId="733"/>
            <ac:spMk id="11" creationId="{4AB439AF-B5EE-C286-8D71-20882225B29A}"/>
          </ac:spMkLst>
        </pc:spChg>
        <pc:spChg chg="add mod">
          <ac:chgData name="用 共" userId="674416862f0b68f3" providerId="LiveId" clId="{FE939815-2F19-40C1-9ED7-96209C29CC9E}" dt="2022-12-22T18:18:02.400" v="2052" actId="1076"/>
          <ac:spMkLst>
            <pc:docMk/>
            <pc:sldMk cId="287089824" sldId="733"/>
            <ac:spMk id="12" creationId="{A0703F0E-7E88-0D85-E10C-DF3BF14C1A20}"/>
          </ac:spMkLst>
        </pc:spChg>
        <pc:spChg chg="add mod">
          <ac:chgData name="用 共" userId="674416862f0b68f3" providerId="LiveId" clId="{FE939815-2F19-40C1-9ED7-96209C29CC9E}" dt="2022-12-22T18:18:02.400" v="2052" actId="1076"/>
          <ac:spMkLst>
            <pc:docMk/>
            <pc:sldMk cId="287089824" sldId="733"/>
            <ac:spMk id="13" creationId="{6D66D435-B74E-A717-0FF2-C9F5592FC5C2}"/>
          </ac:spMkLst>
        </pc:spChg>
        <pc:spChg chg="mod">
          <ac:chgData name="用 共" userId="674416862f0b68f3" providerId="LiveId" clId="{FE939815-2F19-40C1-9ED7-96209C29CC9E}" dt="2022-12-22T18:18:06.713" v="2053" actId="13926"/>
          <ac:spMkLst>
            <pc:docMk/>
            <pc:sldMk cId="287089824" sldId="733"/>
            <ac:spMk id="26" creationId="{EDF9D850-9255-8540-5936-26E7622E162D}"/>
          </ac:spMkLst>
        </pc:spChg>
      </pc:sldChg>
      <pc:sldChg chg="addSp modSp add mod">
        <pc:chgData name="用 共" userId="674416862f0b68f3" providerId="LiveId" clId="{FE939815-2F19-40C1-9ED7-96209C29CC9E}" dt="2022-12-22T18:18:54.172" v="2060" actId="1076"/>
        <pc:sldMkLst>
          <pc:docMk/>
          <pc:sldMk cId="3578392166" sldId="734"/>
        </pc:sldMkLst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2" creationId="{6380E8AF-AE32-3254-2B63-BDF2FD2E8AC4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3" creationId="{CEA7A154-A859-8D98-56A0-8E7E57E6F4B0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5" creationId="{68C4C709-4781-48B6-2858-5D69A9AB6335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7" creationId="{951A31E6-DCC0-6234-ACBA-3F5438F1E456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8" creationId="{500DDB68-3BB4-ECE3-E85C-4B6F34EF2E31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9" creationId="{430A9CF7-76C2-D26D-E413-A889A95223C0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10" creationId="{F9F9F4E3-350F-66A8-225B-D7C3689437AD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11" creationId="{4AB439AF-B5EE-C286-8D71-20882225B29A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12" creationId="{A0703F0E-7E88-0D85-E10C-DF3BF14C1A20}"/>
          </ac:spMkLst>
        </pc:spChg>
        <pc:spChg chg="mod">
          <ac:chgData name="用 共" userId="674416862f0b68f3" providerId="LiveId" clId="{FE939815-2F19-40C1-9ED7-96209C29CC9E}" dt="2022-12-22T18:18:22.898" v="2056" actId="1076"/>
          <ac:spMkLst>
            <pc:docMk/>
            <pc:sldMk cId="3578392166" sldId="734"/>
            <ac:spMk id="13" creationId="{6D66D435-B74E-A717-0FF2-C9F5592FC5C2}"/>
          </ac:spMkLst>
        </pc:spChg>
        <pc:spChg chg="add mod">
          <ac:chgData name="用 共" userId="674416862f0b68f3" providerId="LiveId" clId="{FE939815-2F19-40C1-9ED7-96209C29CC9E}" dt="2022-12-22T18:18:54.172" v="2060" actId="1076"/>
          <ac:spMkLst>
            <pc:docMk/>
            <pc:sldMk cId="3578392166" sldId="734"/>
            <ac:spMk id="14" creationId="{8E05B59A-441C-A1B8-8AA9-4CF709FB21E0}"/>
          </ac:spMkLst>
        </pc:spChg>
        <pc:spChg chg="add mod">
          <ac:chgData name="用 共" userId="674416862f0b68f3" providerId="LiveId" clId="{FE939815-2F19-40C1-9ED7-96209C29CC9E}" dt="2022-12-22T18:18:54.172" v="2060" actId="1076"/>
          <ac:spMkLst>
            <pc:docMk/>
            <pc:sldMk cId="3578392166" sldId="734"/>
            <ac:spMk id="15" creationId="{A6A12386-2355-972D-49D8-4E80068D3924}"/>
          </ac:spMkLst>
        </pc:spChg>
        <pc:spChg chg="mod">
          <ac:chgData name="用 共" userId="674416862f0b68f3" providerId="LiveId" clId="{FE939815-2F19-40C1-9ED7-96209C29CC9E}" dt="2022-12-22T18:18:34.404" v="2058" actId="13926"/>
          <ac:spMkLst>
            <pc:docMk/>
            <pc:sldMk cId="3578392166" sldId="734"/>
            <ac:spMk id="26" creationId="{EDF9D850-9255-8540-5936-26E7622E162D}"/>
          </ac:spMkLst>
        </pc:spChg>
      </pc:sldChg>
      <pc:sldChg chg="addSp modSp add mod">
        <pc:chgData name="用 共" userId="674416862f0b68f3" providerId="LiveId" clId="{FE939815-2F19-40C1-9ED7-96209C29CC9E}" dt="2022-12-22T18:20:14.218" v="2070" actId="1076"/>
        <pc:sldMkLst>
          <pc:docMk/>
          <pc:sldMk cId="349707533" sldId="735"/>
        </pc:sldMkLst>
        <pc:spChg chg="mod">
          <ac:chgData name="用 共" userId="674416862f0b68f3" providerId="LiveId" clId="{FE939815-2F19-40C1-9ED7-96209C29CC9E}" dt="2022-12-22T18:19:10.077" v="2062" actId="13926"/>
          <ac:spMkLst>
            <pc:docMk/>
            <pc:sldMk cId="349707533" sldId="735"/>
            <ac:spMk id="26" creationId="{EDF9D850-9255-8540-5936-26E7622E162D}"/>
          </ac:spMkLst>
        </pc:spChg>
        <pc:picChg chg="add mod">
          <ac:chgData name="用 共" userId="674416862f0b68f3" providerId="LiveId" clId="{FE939815-2F19-40C1-9ED7-96209C29CC9E}" dt="2022-12-22T18:19:47.263" v="2068" actId="1076"/>
          <ac:picMkLst>
            <pc:docMk/>
            <pc:sldMk cId="349707533" sldId="735"/>
            <ac:picMk id="17" creationId="{DAF77931-FF9A-55E2-E339-7100A2063E5A}"/>
          </ac:picMkLst>
        </pc:picChg>
        <pc:picChg chg="add mod">
          <ac:chgData name="用 共" userId="674416862f0b68f3" providerId="LiveId" clId="{FE939815-2F19-40C1-9ED7-96209C29CC9E}" dt="2022-12-22T18:20:14.218" v="2070" actId="1076"/>
          <ac:picMkLst>
            <pc:docMk/>
            <pc:sldMk cId="349707533" sldId="735"/>
            <ac:picMk id="19" creationId="{EE6EDD98-2360-781B-E621-5C9273545A84}"/>
          </ac:picMkLst>
        </pc:picChg>
      </pc:sldChg>
      <pc:sldChg chg="add del">
        <pc:chgData name="用 共" userId="674416862f0b68f3" providerId="LiveId" clId="{FE939815-2F19-40C1-9ED7-96209C29CC9E}" dt="2022-12-22T18:19:16.468" v="2064" actId="47"/>
        <pc:sldMkLst>
          <pc:docMk/>
          <pc:sldMk cId="42850166" sldId="736"/>
        </pc:sldMkLst>
      </pc:sldChg>
      <pc:sldChg chg="delSp modSp add mod ord">
        <pc:chgData name="用 共" userId="674416862f0b68f3" providerId="LiveId" clId="{FE939815-2F19-40C1-9ED7-96209C29CC9E}" dt="2022-12-22T18:28:37.095" v="2112" actId="948"/>
        <pc:sldMkLst>
          <pc:docMk/>
          <pc:sldMk cId="3725254383" sldId="736"/>
        </pc:sldMkLst>
        <pc:spChg chg="mod">
          <ac:chgData name="用 共" userId="674416862f0b68f3" providerId="LiveId" clId="{FE939815-2F19-40C1-9ED7-96209C29CC9E}" dt="2022-12-22T18:26:53.432" v="2094" actId="404"/>
          <ac:spMkLst>
            <pc:docMk/>
            <pc:sldMk cId="3725254383" sldId="736"/>
            <ac:spMk id="4" creationId="{F5784EAC-36BE-894A-EF27-0F9EB47E7F73}"/>
          </ac:spMkLst>
        </pc:spChg>
        <pc:spChg chg="mod">
          <ac:chgData name="用 共" userId="674416862f0b68f3" providerId="LiveId" clId="{FE939815-2F19-40C1-9ED7-96209C29CC9E}" dt="2022-12-22T18:28:37.095" v="2112" actId="948"/>
          <ac:spMkLst>
            <pc:docMk/>
            <pc:sldMk cId="3725254383" sldId="736"/>
            <ac:spMk id="5" creationId="{4E6D9EEC-84A0-B321-A8AE-A117B9E5277D}"/>
          </ac:spMkLst>
        </pc:spChg>
        <pc:spChg chg="mod">
          <ac:chgData name="用 共" userId="674416862f0b68f3" providerId="LiveId" clId="{FE939815-2F19-40C1-9ED7-96209C29CC9E}" dt="2022-12-22T18:26:56.888" v="2095" actId="14100"/>
          <ac:spMkLst>
            <pc:docMk/>
            <pc:sldMk cId="3725254383" sldId="736"/>
            <ac:spMk id="6" creationId="{5D5C41A2-A182-B2F4-B86D-9E4C46F81A3B}"/>
          </ac:spMkLst>
        </pc:spChg>
        <pc:graphicFrameChg chg="del">
          <ac:chgData name="用 共" userId="674416862f0b68f3" providerId="LiveId" clId="{FE939815-2F19-40C1-9ED7-96209C29CC9E}" dt="2022-12-22T18:26:59.291" v="2096" actId="478"/>
          <ac:graphicFrameMkLst>
            <pc:docMk/>
            <pc:sldMk cId="3725254383" sldId="736"/>
            <ac:graphicFrameMk id="8" creationId="{7BD10AED-54B9-2095-B179-F5C6C79EDEE1}"/>
          </ac:graphicFrameMkLst>
        </pc:graphicFrameChg>
        <pc:graphicFrameChg chg="del">
          <ac:chgData name="用 共" userId="674416862f0b68f3" providerId="LiveId" clId="{FE939815-2F19-40C1-9ED7-96209C29CC9E}" dt="2022-12-22T18:26:59.291" v="2096" actId="478"/>
          <ac:graphicFrameMkLst>
            <pc:docMk/>
            <pc:sldMk cId="3725254383" sldId="736"/>
            <ac:graphicFrameMk id="9" creationId="{A2F7B784-BC8B-7475-AA45-F5E46C1D8916}"/>
          </ac:graphicFrameMkLst>
        </pc:graphicFrameChg>
      </pc:sldChg>
      <pc:sldChg chg="addSp delSp modSp add mod ord">
        <pc:chgData name="用 共" userId="674416862f0b68f3" providerId="LiveId" clId="{FE939815-2F19-40C1-9ED7-96209C29CC9E}" dt="2022-12-22T18:34:45.715" v="2159" actId="14100"/>
        <pc:sldMkLst>
          <pc:docMk/>
          <pc:sldMk cId="3025735108" sldId="737"/>
        </pc:sldMkLst>
        <pc:spChg chg="mod">
          <ac:chgData name="用 共" userId="674416862f0b68f3" providerId="LiveId" clId="{FE939815-2F19-40C1-9ED7-96209C29CC9E}" dt="2022-12-22T18:33:13.535" v="2132" actId="20577"/>
          <ac:spMkLst>
            <pc:docMk/>
            <pc:sldMk cId="3025735108" sldId="737"/>
            <ac:spMk id="4" creationId="{F5784EAC-36BE-894A-EF27-0F9EB47E7F73}"/>
          </ac:spMkLst>
        </pc:spChg>
        <pc:spChg chg="mod">
          <ac:chgData name="用 共" userId="674416862f0b68f3" providerId="LiveId" clId="{FE939815-2F19-40C1-9ED7-96209C29CC9E}" dt="2022-12-22T18:34:39.670" v="2157" actId="14100"/>
          <ac:spMkLst>
            <pc:docMk/>
            <pc:sldMk cId="3025735108" sldId="737"/>
            <ac:spMk id="5" creationId="{4E6D9EEC-84A0-B321-A8AE-A117B9E5277D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7" creationId="{2220D463-57BF-60D1-C42A-B704438BD385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0" creationId="{6C2D9BF2-B760-70EE-7C00-EF7E78AA45BF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1" creationId="{4426BD4E-8001-1F70-13B0-29F2FD400103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2" creationId="{9DE397FF-F1AF-B305-5395-E7D4E605BCE3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3" creationId="{5AA8565C-E050-5653-C372-2F2FDB7AEB9B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4" creationId="{11D47A76-7624-5501-A118-287EF2654135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5" creationId="{639AB0DE-0B0D-6696-324E-05767F0727B3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6" creationId="{8D42232C-6506-41EA-2705-EAB596D3C5E5}"/>
          </ac:spMkLst>
        </pc:spChg>
        <pc:spChg chg="mod">
          <ac:chgData name="用 共" userId="674416862f0b68f3" providerId="LiveId" clId="{FE939815-2F19-40C1-9ED7-96209C29CC9E}" dt="2022-12-22T18:33:42.806" v="2145"/>
          <ac:spMkLst>
            <pc:docMk/>
            <pc:sldMk cId="3025735108" sldId="737"/>
            <ac:spMk id="17" creationId="{DF03DF15-D74B-F54E-5D07-6ADD2A3CF7F0}"/>
          </ac:spMkLst>
        </pc:spChg>
        <pc:grpChg chg="add del mod">
          <ac:chgData name="用 共" userId="674416862f0b68f3" providerId="LiveId" clId="{FE939815-2F19-40C1-9ED7-96209C29CC9E}" dt="2022-12-22T18:33:42.806" v="2145"/>
          <ac:grpSpMkLst>
            <pc:docMk/>
            <pc:sldMk cId="3025735108" sldId="737"/>
            <ac:grpSpMk id="3" creationId="{7E481E96-24BA-6944-F6B5-0BA8718FEA77}"/>
          </ac:grpSpMkLst>
        </pc:grpChg>
        <pc:graphicFrameChg chg="add del mod">
          <ac:chgData name="用 共" userId="674416862f0b68f3" providerId="LiveId" clId="{FE939815-2F19-40C1-9ED7-96209C29CC9E}" dt="2022-12-22T18:33:42.806" v="2145"/>
          <ac:graphicFrameMkLst>
            <pc:docMk/>
            <pc:sldMk cId="3025735108" sldId="737"/>
            <ac:graphicFrameMk id="2" creationId="{69C278A6-5B03-FF29-9C4E-905C567CE946}"/>
          </ac:graphicFrameMkLst>
        </pc:graphicFrameChg>
        <pc:graphicFrameChg chg="del">
          <ac:chgData name="用 共" userId="674416862f0b68f3" providerId="LiveId" clId="{FE939815-2F19-40C1-9ED7-96209C29CC9E}" dt="2022-12-22T18:33:29.141" v="2138" actId="478"/>
          <ac:graphicFrameMkLst>
            <pc:docMk/>
            <pc:sldMk cId="3025735108" sldId="737"/>
            <ac:graphicFrameMk id="8" creationId="{7BD10AED-54B9-2095-B179-F5C6C79EDEE1}"/>
          </ac:graphicFrameMkLst>
        </pc:graphicFrameChg>
        <pc:graphicFrameChg chg="del">
          <ac:chgData name="用 共" userId="674416862f0b68f3" providerId="LiveId" clId="{FE939815-2F19-40C1-9ED7-96209C29CC9E}" dt="2022-12-22T18:33:30.787" v="2139" actId="478"/>
          <ac:graphicFrameMkLst>
            <pc:docMk/>
            <pc:sldMk cId="3025735108" sldId="737"/>
            <ac:graphicFrameMk id="9" creationId="{A2F7B784-BC8B-7475-AA45-F5E46C1D8916}"/>
          </ac:graphicFrameMkLst>
        </pc:graphicFrameChg>
        <pc:graphicFrameChg chg="add mod">
          <ac:chgData name="用 共" userId="674416862f0b68f3" providerId="LiveId" clId="{FE939815-2F19-40C1-9ED7-96209C29CC9E}" dt="2022-12-22T18:34:45.715" v="2159" actId="14100"/>
          <ac:graphicFrameMkLst>
            <pc:docMk/>
            <pc:sldMk cId="3025735108" sldId="737"/>
            <ac:graphicFrameMk id="18" creationId="{85A91E39-CAB0-4889-1E82-40C05BF15B07}"/>
          </ac:graphicFrameMkLst>
        </pc:graphicFrameChg>
      </pc:sldChg>
      <pc:sldChg chg="add del">
        <pc:chgData name="用 共" userId="674416862f0b68f3" providerId="LiveId" clId="{FE939815-2F19-40C1-9ED7-96209C29CC9E}" dt="2022-12-22T18:30:14.244" v="2116" actId="47"/>
        <pc:sldMkLst>
          <pc:docMk/>
          <pc:sldMk cId="3504892870" sldId="737"/>
        </pc:sldMkLst>
      </pc:sldChg>
      <pc:sldChg chg="add del">
        <pc:chgData name="用 共" userId="674416862f0b68f3" providerId="LiveId" clId="{FE939815-2F19-40C1-9ED7-96209C29CC9E}" dt="2022-12-22T18:30:09.729" v="2115" actId="47"/>
        <pc:sldMkLst>
          <pc:docMk/>
          <pc:sldMk cId="316016706" sldId="738"/>
        </pc:sldMkLst>
      </pc:sldChg>
      <pc:sldChg chg="addSp delSp modSp add mod modAnim">
        <pc:chgData name="用 共" userId="674416862f0b68f3" providerId="LiveId" clId="{FE939815-2F19-40C1-9ED7-96209C29CC9E}" dt="2022-12-22T20:44:22.788" v="4233"/>
        <pc:sldMkLst>
          <pc:docMk/>
          <pc:sldMk cId="3701058063" sldId="738"/>
        </pc:sldMkLst>
        <pc:spChg chg="mod">
          <ac:chgData name="用 共" userId="674416862f0b68f3" providerId="LiveId" clId="{FE939815-2F19-40C1-9ED7-96209C29CC9E}" dt="2022-12-22T18:35:01.627" v="2163"/>
          <ac:spMkLst>
            <pc:docMk/>
            <pc:sldMk cId="3701058063" sldId="738"/>
            <ac:spMk id="4" creationId="{F5784EAC-36BE-894A-EF27-0F9EB47E7F73}"/>
          </ac:spMkLst>
        </pc:spChg>
        <pc:spChg chg="mod">
          <ac:chgData name="用 共" userId="674416862f0b68f3" providerId="LiveId" clId="{FE939815-2F19-40C1-9ED7-96209C29CC9E}" dt="2022-12-22T18:35:09.016" v="2166"/>
          <ac:spMkLst>
            <pc:docMk/>
            <pc:sldMk cId="3701058063" sldId="738"/>
            <ac:spMk id="5" creationId="{4E6D9EEC-84A0-B321-A8AE-A117B9E5277D}"/>
          </ac:spMkLst>
        </pc:spChg>
        <pc:graphicFrameChg chg="del">
          <ac:chgData name="用 共" userId="674416862f0b68f3" providerId="LiveId" clId="{FE939815-2F19-40C1-9ED7-96209C29CC9E}" dt="2022-12-22T18:35:19.184" v="2167" actId="478"/>
          <ac:graphicFrameMkLst>
            <pc:docMk/>
            <pc:sldMk cId="3701058063" sldId="738"/>
            <ac:graphicFrameMk id="8" creationId="{7BD10AED-54B9-2095-B179-F5C6C79EDEE1}"/>
          </ac:graphicFrameMkLst>
        </pc:graphicFrameChg>
        <pc:graphicFrameChg chg="del">
          <ac:chgData name="用 共" userId="674416862f0b68f3" providerId="LiveId" clId="{FE939815-2F19-40C1-9ED7-96209C29CC9E}" dt="2022-12-22T18:35:21.285" v="2168" actId="478"/>
          <ac:graphicFrameMkLst>
            <pc:docMk/>
            <pc:sldMk cId="3701058063" sldId="738"/>
            <ac:graphicFrameMk id="9" creationId="{A2F7B784-BC8B-7475-AA45-F5E46C1D8916}"/>
          </ac:graphicFrameMkLst>
        </pc:graphicFrameChg>
        <pc:picChg chg="add mod">
          <ac:chgData name="用 共" userId="674416862f0b68f3" providerId="LiveId" clId="{FE939815-2F19-40C1-9ED7-96209C29CC9E}" dt="2022-12-22T20:43:27.784" v="4231" actId="1076"/>
          <ac:picMkLst>
            <pc:docMk/>
            <pc:sldMk cId="3701058063" sldId="738"/>
            <ac:picMk id="2" creationId="{1A45A744-9470-ED2D-5016-DC5818953169}"/>
          </ac:picMkLst>
        </pc:picChg>
      </pc:sldChg>
      <pc:sldChg chg="add">
        <pc:chgData name="用 共" userId="674416862f0b68f3" providerId="LiveId" clId="{FE939815-2F19-40C1-9ED7-96209C29CC9E}" dt="2022-12-22T18:36:38.615" v="2169"/>
        <pc:sldMkLst>
          <pc:docMk/>
          <pc:sldMk cId="3031650792" sldId="741"/>
        </pc:sldMkLst>
      </pc:sldChg>
      <pc:sldChg chg="addSp modSp add mod ord">
        <pc:chgData name="用 共" userId="674416862f0b68f3" providerId="LiveId" clId="{FE939815-2F19-40C1-9ED7-96209C29CC9E}" dt="2022-12-22T18:42:22.572" v="2265" actId="1076"/>
        <pc:sldMkLst>
          <pc:docMk/>
          <pc:sldMk cId="4289192394" sldId="742"/>
        </pc:sldMkLst>
        <pc:spChg chg="add mod">
          <ac:chgData name="用 共" userId="674416862f0b68f3" providerId="LiveId" clId="{FE939815-2F19-40C1-9ED7-96209C29CC9E}" dt="2022-12-22T18:42:22.572" v="2265" actId="1076"/>
          <ac:spMkLst>
            <pc:docMk/>
            <pc:sldMk cId="4289192394" sldId="742"/>
            <ac:spMk id="2" creationId="{09CAA541-6650-A29F-E96A-DDEDCF731808}"/>
          </ac:spMkLst>
        </pc:spChg>
        <pc:spChg chg="mod">
          <ac:chgData name="用 共" userId="674416862f0b68f3" providerId="LiveId" clId="{FE939815-2F19-40C1-9ED7-96209C29CC9E}" dt="2022-12-22T18:41:48.514" v="2176" actId="13926"/>
          <ac:spMkLst>
            <pc:docMk/>
            <pc:sldMk cId="4289192394" sldId="742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44:02.029" v="2402" actId="1076"/>
        <pc:sldMkLst>
          <pc:docMk/>
          <pc:sldMk cId="3151335326" sldId="743"/>
        </pc:sldMkLst>
        <pc:spChg chg="mod">
          <ac:chgData name="用 共" userId="674416862f0b68f3" providerId="LiveId" clId="{FE939815-2F19-40C1-9ED7-96209C29CC9E}" dt="2022-12-22T18:44:02.029" v="2402" actId="1076"/>
          <ac:spMkLst>
            <pc:docMk/>
            <pc:sldMk cId="3151335326" sldId="743"/>
            <ac:spMk id="2" creationId="{09CAA541-6650-A29F-E96A-DDEDCF731808}"/>
          </ac:spMkLst>
        </pc:spChg>
        <pc:spChg chg="mod ord">
          <ac:chgData name="用 共" userId="674416862f0b68f3" providerId="LiveId" clId="{FE939815-2F19-40C1-9ED7-96209C29CC9E}" dt="2022-12-22T18:42:58.761" v="2272" actId="13926"/>
          <ac:spMkLst>
            <pc:docMk/>
            <pc:sldMk cId="3151335326" sldId="743"/>
            <ac:spMk id="5" creationId="{4E6D9EEC-84A0-B321-A8AE-A117B9E5277D}"/>
          </ac:spMkLst>
        </pc:spChg>
      </pc:sldChg>
      <pc:sldChg chg="addSp delSp modSp add mod">
        <pc:chgData name="用 共" userId="674416862f0b68f3" providerId="LiveId" clId="{FE939815-2F19-40C1-9ED7-96209C29CC9E}" dt="2022-12-22T18:45:10.561" v="2453" actId="14100"/>
        <pc:sldMkLst>
          <pc:docMk/>
          <pc:sldMk cId="3261301115" sldId="744"/>
        </pc:sldMkLst>
        <pc:spChg chg="del">
          <ac:chgData name="用 共" userId="674416862f0b68f3" providerId="LiveId" clId="{FE939815-2F19-40C1-9ED7-96209C29CC9E}" dt="2022-12-22T18:44:11.441" v="2405" actId="478"/>
          <ac:spMkLst>
            <pc:docMk/>
            <pc:sldMk cId="3261301115" sldId="744"/>
            <ac:spMk id="2" creationId="{09CAA541-6650-A29F-E96A-DDEDCF731808}"/>
          </ac:spMkLst>
        </pc:spChg>
        <pc:spChg chg="add mod">
          <ac:chgData name="用 共" userId="674416862f0b68f3" providerId="LiveId" clId="{FE939815-2F19-40C1-9ED7-96209C29CC9E}" dt="2022-12-22T18:45:10.561" v="2453" actId="14100"/>
          <ac:spMkLst>
            <pc:docMk/>
            <pc:sldMk cId="3261301115" sldId="744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44:30.337" v="2407" actId="13926"/>
          <ac:spMkLst>
            <pc:docMk/>
            <pc:sldMk cId="3261301115" sldId="74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47:05.951" v="2614" actId="1076"/>
        <pc:sldMkLst>
          <pc:docMk/>
          <pc:sldMk cId="462674428" sldId="745"/>
        </pc:sldMkLst>
        <pc:spChg chg="mod">
          <ac:chgData name="用 共" userId="674416862f0b68f3" providerId="LiveId" clId="{FE939815-2F19-40C1-9ED7-96209C29CC9E}" dt="2022-12-22T18:47:05.951" v="2614" actId="1076"/>
          <ac:spMkLst>
            <pc:docMk/>
            <pc:sldMk cId="462674428" sldId="745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45:23.939" v="2457" actId="13926"/>
          <ac:spMkLst>
            <pc:docMk/>
            <pc:sldMk cId="462674428" sldId="745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48:52.245" v="2738" actId="1076"/>
        <pc:sldMkLst>
          <pc:docMk/>
          <pc:sldMk cId="1168266435" sldId="746"/>
        </pc:sldMkLst>
        <pc:spChg chg="mod">
          <ac:chgData name="用 共" userId="674416862f0b68f3" providerId="LiveId" clId="{FE939815-2F19-40C1-9ED7-96209C29CC9E}" dt="2022-12-22T18:48:52.245" v="2738" actId="1076"/>
          <ac:spMkLst>
            <pc:docMk/>
            <pc:sldMk cId="1168266435" sldId="746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47:20.270" v="2618" actId="13926"/>
          <ac:spMkLst>
            <pc:docMk/>
            <pc:sldMk cId="1168266435" sldId="746"/>
            <ac:spMk id="5" creationId="{4E6D9EEC-84A0-B321-A8AE-A117B9E5277D}"/>
          </ac:spMkLst>
        </pc:spChg>
      </pc:sldChg>
      <pc:sldChg chg="modSp add mod ord">
        <pc:chgData name="用 共" userId="674416862f0b68f3" providerId="LiveId" clId="{FE939815-2F19-40C1-9ED7-96209C29CC9E}" dt="2022-12-22T18:49:31.271" v="2762" actId="13926"/>
        <pc:sldMkLst>
          <pc:docMk/>
          <pc:sldMk cId="3572772778" sldId="747"/>
        </pc:sldMkLst>
        <pc:spChg chg="mod">
          <ac:chgData name="用 共" userId="674416862f0b68f3" providerId="LiveId" clId="{FE939815-2F19-40C1-9ED7-96209C29CC9E}" dt="2022-12-22T18:49:14.214" v="2760" actId="20577"/>
          <ac:spMkLst>
            <pc:docMk/>
            <pc:sldMk cId="3572772778" sldId="747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49:31.271" v="2762" actId="13926"/>
          <ac:spMkLst>
            <pc:docMk/>
            <pc:sldMk cId="3572772778" sldId="747"/>
            <ac:spMk id="5" creationId="{4E6D9EEC-84A0-B321-A8AE-A117B9E5277D}"/>
          </ac:spMkLst>
        </pc:spChg>
      </pc:sldChg>
      <pc:sldChg chg="modSp add mod ord">
        <pc:chgData name="用 共" userId="674416862f0b68f3" providerId="LiveId" clId="{FE939815-2F19-40C1-9ED7-96209C29CC9E}" dt="2022-12-22T18:49:58.037" v="2771" actId="13926"/>
        <pc:sldMkLst>
          <pc:docMk/>
          <pc:sldMk cId="3119975565" sldId="748"/>
        </pc:sldMkLst>
        <pc:spChg chg="mod">
          <ac:chgData name="用 共" userId="674416862f0b68f3" providerId="LiveId" clId="{FE939815-2F19-40C1-9ED7-96209C29CC9E}" dt="2022-12-22T18:49:46.055" v="2769" actId="20577"/>
          <ac:spMkLst>
            <pc:docMk/>
            <pc:sldMk cId="3119975565" sldId="748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49:58.037" v="2771" actId="13926"/>
          <ac:spMkLst>
            <pc:docMk/>
            <pc:sldMk cId="3119975565" sldId="74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0:51.844" v="2831" actId="1076"/>
        <pc:sldMkLst>
          <pc:docMk/>
          <pc:sldMk cId="3935240612" sldId="749"/>
        </pc:sldMkLst>
        <pc:spChg chg="mod">
          <ac:chgData name="用 共" userId="674416862f0b68f3" providerId="LiveId" clId="{FE939815-2F19-40C1-9ED7-96209C29CC9E}" dt="2022-12-22T18:50:51.844" v="2831" actId="1076"/>
          <ac:spMkLst>
            <pc:docMk/>
            <pc:sldMk cId="3935240612" sldId="749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0:15.948" v="2775" actId="13926"/>
          <ac:spMkLst>
            <pc:docMk/>
            <pc:sldMk cId="3935240612" sldId="749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3:17.556" v="2867" actId="14100"/>
        <pc:sldMkLst>
          <pc:docMk/>
          <pc:sldMk cId="1372078824" sldId="750"/>
        </pc:sldMkLst>
        <pc:spChg chg="mod">
          <ac:chgData name="用 共" userId="674416862f0b68f3" providerId="LiveId" clId="{FE939815-2F19-40C1-9ED7-96209C29CC9E}" dt="2022-12-22T18:53:17.556" v="2867" actId="14100"/>
          <ac:spMkLst>
            <pc:docMk/>
            <pc:sldMk cId="1372078824" sldId="750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3:00.614" v="2834" actId="13926"/>
          <ac:spMkLst>
            <pc:docMk/>
            <pc:sldMk cId="1372078824" sldId="750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4:03.565" v="2901" actId="1076"/>
        <pc:sldMkLst>
          <pc:docMk/>
          <pc:sldMk cId="1162881613" sldId="751"/>
        </pc:sldMkLst>
        <pc:spChg chg="mod">
          <ac:chgData name="用 共" userId="674416862f0b68f3" providerId="LiveId" clId="{FE939815-2F19-40C1-9ED7-96209C29CC9E}" dt="2022-12-22T18:54:03.565" v="2901" actId="1076"/>
          <ac:spMkLst>
            <pc:docMk/>
            <pc:sldMk cId="1162881613" sldId="751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3:52.232" v="2871" actId="13926"/>
          <ac:spMkLst>
            <pc:docMk/>
            <pc:sldMk cId="1162881613" sldId="751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5:04.046" v="2960" actId="14100"/>
        <pc:sldMkLst>
          <pc:docMk/>
          <pc:sldMk cId="393899015" sldId="752"/>
        </pc:sldMkLst>
        <pc:spChg chg="mod">
          <ac:chgData name="用 共" userId="674416862f0b68f3" providerId="LiveId" clId="{FE939815-2F19-40C1-9ED7-96209C29CC9E}" dt="2022-12-22T18:55:04.046" v="2960" actId="14100"/>
          <ac:spMkLst>
            <pc:docMk/>
            <pc:sldMk cId="393899015" sldId="752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4:27.454" v="2905" actId="13926"/>
          <ac:spMkLst>
            <pc:docMk/>
            <pc:sldMk cId="393899015" sldId="752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5:48.349" v="3026" actId="1076"/>
        <pc:sldMkLst>
          <pc:docMk/>
          <pc:sldMk cId="4160165910" sldId="753"/>
        </pc:sldMkLst>
        <pc:spChg chg="mod">
          <ac:chgData name="用 共" userId="674416862f0b68f3" providerId="LiveId" clId="{FE939815-2F19-40C1-9ED7-96209C29CC9E}" dt="2022-12-22T18:55:48.349" v="3026" actId="1076"/>
          <ac:spMkLst>
            <pc:docMk/>
            <pc:sldMk cId="4160165910" sldId="753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5:18.174" v="2962" actId="13926"/>
          <ac:spMkLst>
            <pc:docMk/>
            <pc:sldMk cId="4160165910" sldId="753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6:33.647" v="3059" actId="1076"/>
        <pc:sldMkLst>
          <pc:docMk/>
          <pc:sldMk cId="3697428849" sldId="754"/>
        </pc:sldMkLst>
        <pc:spChg chg="mod">
          <ac:chgData name="用 共" userId="674416862f0b68f3" providerId="LiveId" clId="{FE939815-2F19-40C1-9ED7-96209C29CC9E}" dt="2022-12-22T18:56:33.647" v="3059" actId="1076"/>
          <ac:spMkLst>
            <pc:docMk/>
            <pc:sldMk cId="3697428849" sldId="754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6:12.566" v="3029" actId="13926"/>
          <ac:spMkLst>
            <pc:docMk/>
            <pc:sldMk cId="3697428849" sldId="75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8:57:15.286" v="3125" actId="13926"/>
        <pc:sldMkLst>
          <pc:docMk/>
          <pc:sldMk cId="2295616160" sldId="755"/>
        </pc:sldMkLst>
        <pc:spChg chg="mod">
          <ac:chgData name="用 共" userId="674416862f0b68f3" providerId="LiveId" clId="{FE939815-2F19-40C1-9ED7-96209C29CC9E}" dt="2022-12-22T18:57:11.729" v="3124" actId="14100"/>
          <ac:spMkLst>
            <pc:docMk/>
            <pc:sldMk cId="2295616160" sldId="755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7:15.286" v="3125" actId="13926"/>
          <ac:spMkLst>
            <pc:docMk/>
            <pc:sldMk cId="2295616160" sldId="755"/>
            <ac:spMk id="5" creationId="{4E6D9EEC-84A0-B321-A8AE-A117B9E5277D}"/>
          </ac:spMkLst>
        </pc:spChg>
      </pc:sldChg>
      <pc:sldChg chg="modSp add mod ord">
        <pc:chgData name="用 共" userId="674416862f0b68f3" providerId="LiveId" clId="{FE939815-2F19-40C1-9ED7-96209C29CC9E}" dt="2022-12-22T18:57:41.372" v="3143" actId="1076"/>
        <pc:sldMkLst>
          <pc:docMk/>
          <pc:sldMk cId="3816391843" sldId="756"/>
        </pc:sldMkLst>
        <pc:spChg chg="mod">
          <ac:chgData name="用 共" userId="674416862f0b68f3" providerId="LiveId" clId="{FE939815-2F19-40C1-9ED7-96209C29CC9E}" dt="2022-12-22T18:57:41.372" v="3143" actId="1076"/>
          <ac:spMkLst>
            <pc:docMk/>
            <pc:sldMk cId="3816391843" sldId="756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7:33.868" v="3131" actId="13926"/>
          <ac:spMkLst>
            <pc:docMk/>
            <pc:sldMk cId="3816391843" sldId="756"/>
            <ac:spMk id="5" creationId="{4E6D9EEC-84A0-B321-A8AE-A117B9E5277D}"/>
          </ac:spMkLst>
        </pc:spChg>
      </pc:sldChg>
      <pc:sldChg chg="modSp add mod ord">
        <pc:chgData name="用 共" userId="674416862f0b68f3" providerId="LiveId" clId="{FE939815-2F19-40C1-9ED7-96209C29CC9E}" dt="2022-12-22T18:58:13.538" v="3159" actId="20577"/>
        <pc:sldMkLst>
          <pc:docMk/>
          <pc:sldMk cId="3742991186" sldId="757"/>
        </pc:sldMkLst>
        <pc:spChg chg="mod">
          <ac:chgData name="用 共" userId="674416862f0b68f3" providerId="LiveId" clId="{FE939815-2F19-40C1-9ED7-96209C29CC9E}" dt="2022-12-22T18:58:13.538" v="3159" actId="20577"/>
          <ac:spMkLst>
            <pc:docMk/>
            <pc:sldMk cId="3742991186" sldId="757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8:57:58.105" v="3148" actId="13926"/>
          <ac:spMkLst>
            <pc:docMk/>
            <pc:sldMk cId="3742991186" sldId="757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9:02:54.595" v="3295" actId="20577"/>
        <pc:sldMkLst>
          <pc:docMk/>
          <pc:sldMk cId="1771426882" sldId="758"/>
        </pc:sldMkLst>
        <pc:spChg chg="mod">
          <ac:chgData name="用 共" userId="674416862f0b68f3" providerId="LiveId" clId="{FE939815-2F19-40C1-9ED7-96209C29CC9E}" dt="2022-12-22T18:59:28.497" v="3186" actId="1076"/>
          <ac:spMkLst>
            <pc:docMk/>
            <pc:sldMk cId="1771426882" sldId="758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9:02:54.595" v="3295" actId="20577"/>
          <ac:spMkLst>
            <pc:docMk/>
            <pc:sldMk cId="1771426882" sldId="75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9:04:50.548" v="3308" actId="1076"/>
        <pc:sldMkLst>
          <pc:docMk/>
          <pc:sldMk cId="3501146076" sldId="759"/>
        </pc:sldMkLst>
        <pc:spChg chg="mod">
          <ac:chgData name="用 共" userId="674416862f0b68f3" providerId="LiveId" clId="{FE939815-2F19-40C1-9ED7-96209C29CC9E}" dt="2022-12-22T19:04:50.548" v="3308" actId="1076"/>
          <ac:spMkLst>
            <pc:docMk/>
            <pc:sldMk cId="3501146076" sldId="759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9:03:57.375" v="3302"/>
          <ac:spMkLst>
            <pc:docMk/>
            <pc:sldMk cId="3501146076" sldId="759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9:04:28.427" v="3306"/>
        <pc:sldMkLst>
          <pc:docMk/>
          <pc:sldMk cId="1808247134" sldId="760"/>
        </pc:sldMkLst>
        <pc:spChg chg="mod">
          <ac:chgData name="用 共" userId="674416862f0b68f3" providerId="LiveId" clId="{FE939815-2F19-40C1-9ED7-96209C29CC9E}" dt="2022-12-22T19:00:59.435" v="3214" actId="1076"/>
          <ac:spMkLst>
            <pc:docMk/>
            <pc:sldMk cId="1808247134" sldId="760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9:04:28.427" v="3306"/>
          <ac:spMkLst>
            <pc:docMk/>
            <pc:sldMk cId="1808247134" sldId="760"/>
            <ac:spMk id="5" creationId="{4E6D9EEC-84A0-B321-A8AE-A117B9E5277D}"/>
          </ac:spMkLst>
        </pc:spChg>
      </pc:sldChg>
      <pc:sldChg chg="add del">
        <pc:chgData name="用 共" userId="674416862f0b68f3" providerId="LiveId" clId="{FE939815-2F19-40C1-9ED7-96209C29CC9E}" dt="2022-12-22T19:01:09.666" v="3216"/>
        <pc:sldMkLst>
          <pc:docMk/>
          <pc:sldMk cId="1296605963" sldId="761"/>
        </pc:sldMkLst>
      </pc:sldChg>
      <pc:sldChg chg="modSp add mod">
        <pc:chgData name="用 共" userId="674416862f0b68f3" providerId="LiveId" clId="{FE939815-2F19-40C1-9ED7-96209C29CC9E}" dt="2022-12-22T19:05:58.803" v="3345" actId="14100"/>
        <pc:sldMkLst>
          <pc:docMk/>
          <pc:sldMk cId="3023370565" sldId="761"/>
        </pc:sldMkLst>
        <pc:spChg chg="mod">
          <ac:chgData name="用 共" userId="674416862f0b68f3" providerId="LiveId" clId="{FE939815-2F19-40C1-9ED7-96209C29CC9E}" dt="2022-12-22T19:05:58.803" v="3345" actId="14100"/>
          <ac:spMkLst>
            <pc:docMk/>
            <pc:sldMk cId="3023370565" sldId="761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9:05:40.991" v="3311" actId="13926"/>
          <ac:spMkLst>
            <pc:docMk/>
            <pc:sldMk cId="3023370565" sldId="761"/>
            <ac:spMk id="5" creationId="{4E6D9EEC-84A0-B321-A8AE-A117B9E5277D}"/>
          </ac:spMkLst>
        </pc:spChg>
      </pc:sldChg>
      <pc:sldChg chg="modSp add del mod ord">
        <pc:chgData name="用 共" userId="674416862f0b68f3" providerId="LiveId" clId="{FE939815-2F19-40C1-9ED7-96209C29CC9E}" dt="2022-12-22T19:04:34.556" v="3307" actId="47"/>
        <pc:sldMkLst>
          <pc:docMk/>
          <pc:sldMk cId="3338792750" sldId="761"/>
        </pc:sldMkLst>
        <pc:spChg chg="mod">
          <ac:chgData name="用 共" userId="674416862f0b68f3" providerId="LiveId" clId="{FE939815-2F19-40C1-9ED7-96209C29CC9E}" dt="2022-12-22T19:02:01.669" v="3254" actId="20577"/>
          <ac:spMkLst>
            <pc:docMk/>
            <pc:sldMk cId="3338792750" sldId="761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19:07:18.561" v="3441" actId="1076"/>
        <pc:sldMkLst>
          <pc:docMk/>
          <pc:sldMk cId="1117727303" sldId="762"/>
        </pc:sldMkLst>
        <pc:spChg chg="mod">
          <ac:chgData name="用 共" userId="674416862f0b68f3" providerId="LiveId" clId="{FE939815-2F19-40C1-9ED7-96209C29CC9E}" dt="2022-12-22T19:07:18.561" v="3441" actId="1076"/>
          <ac:spMkLst>
            <pc:docMk/>
            <pc:sldMk cId="1117727303" sldId="762"/>
            <ac:spMk id="3" creationId="{3D1F1A8A-92E7-CD83-8E25-364691F2EC28}"/>
          </ac:spMkLst>
        </pc:spChg>
        <pc:spChg chg="mod">
          <ac:chgData name="用 共" userId="674416862f0b68f3" providerId="LiveId" clId="{FE939815-2F19-40C1-9ED7-96209C29CC9E}" dt="2022-12-22T19:06:58.478" v="3391" actId="1076"/>
          <ac:spMkLst>
            <pc:docMk/>
            <pc:sldMk cId="1117727303" sldId="762"/>
            <ac:spMk id="5" creationId="{4E6D9EEC-84A0-B321-A8AE-A117B9E5277D}"/>
          </ac:spMkLst>
        </pc:spChg>
      </pc:sldChg>
      <pc:sldChg chg="add del">
        <pc:chgData name="用 共" userId="674416862f0b68f3" providerId="LiveId" clId="{FE939815-2F19-40C1-9ED7-96209C29CC9E}" dt="2022-12-22T19:01:09.666" v="3216"/>
        <pc:sldMkLst>
          <pc:docMk/>
          <pc:sldMk cId="2026321875" sldId="762"/>
        </pc:sldMkLst>
      </pc:sldChg>
      <pc:sldChg chg="add del">
        <pc:chgData name="用 共" userId="674416862f0b68f3" providerId="LiveId" clId="{FE939815-2F19-40C1-9ED7-96209C29CC9E}" dt="2022-12-22T19:01:09.666" v="3216"/>
        <pc:sldMkLst>
          <pc:docMk/>
          <pc:sldMk cId="1621013835" sldId="763"/>
        </pc:sldMkLst>
      </pc:sldChg>
      <pc:sldChg chg="addSp modSp add mod">
        <pc:chgData name="用 共" userId="674416862f0b68f3" providerId="LiveId" clId="{FE939815-2F19-40C1-9ED7-96209C29CC9E}" dt="2022-12-22T19:07:52.638" v="3445" actId="1076"/>
        <pc:sldMkLst>
          <pc:docMk/>
          <pc:sldMk cId="2671686769" sldId="763"/>
        </pc:sldMkLst>
        <pc:picChg chg="add mod">
          <ac:chgData name="用 共" userId="674416862f0b68f3" providerId="LiveId" clId="{FE939815-2F19-40C1-9ED7-96209C29CC9E}" dt="2022-12-22T19:07:52.638" v="3445" actId="1076"/>
          <ac:picMkLst>
            <pc:docMk/>
            <pc:sldMk cId="2671686769" sldId="763"/>
            <ac:picMk id="7" creationId="{A6CC41DE-EEE6-404E-F8BF-CF8336212F66}"/>
          </ac:picMkLst>
        </pc:picChg>
      </pc:sldChg>
      <pc:sldChg chg="addSp delSp modSp add mod">
        <pc:chgData name="用 共" userId="674416862f0b68f3" providerId="LiveId" clId="{FE939815-2F19-40C1-9ED7-96209C29CC9E}" dt="2022-12-22T20:19:47.092" v="3476" actId="13926"/>
        <pc:sldMkLst>
          <pc:docMk/>
          <pc:sldMk cId="901526056" sldId="764"/>
        </pc:sldMkLst>
        <pc:spChg chg="add mod">
          <ac:chgData name="用 共" userId="674416862f0b68f3" providerId="LiveId" clId="{FE939815-2F19-40C1-9ED7-96209C29CC9E}" dt="2022-12-22T20:19:43.213" v="3475" actId="1076"/>
          <ac:spMkLst>
            <pc:docMk/>
            <pc:sldMk cId="901526056" sldId="764"/>
            <ac:spMk id="2" creationId="{9F15F208-5799-206F-BC62-2BE651C604F8}"/>
          </ac:spMkLst>
        </pc:spChg>
        <pc:spChg chg="mod ord">
          <ac:chgData name="用 共" userId="674416862f0b68f3" providerId="LiveId" clId="{FE939815-2F19-40C1-9ED7-96209C29CC9E}" dt="2022-12-22T20:19:47.092" v="3476" actId="13926"/>
          <ac:spMkLst>
            <pc:docMk/>
            <pc:sldMk cId="901526056" sldId="764"/>
            <ac:spMk id="5" creationId="{4E6D9EEC-84A0-B321-A8AE-A117B9E5277D}"/>
          </ac:spMkLst>
        </pc:spChg>
        <pc:graphicFrameChg chg="del">
          <ac:chgData name="用 共" userId="674416862f0b68f3" providerId="LiveId" clId="{FE939815-2F19-40C1-9ED7-96209C29CC9E}" dt="2022-12-22T20:17:41.861" v="3448" actId="478"/>
          <ac:graphicFrameMkLst>
            <pc:docMk/>
            <pc:sldMk cId="901526056" sldId="764"/>
            <ac:graphicFrameMk id="18" creationId="{85A91E39-CAB0-4889-1E82-40C05BF15B07}"/>
          </ac:graphicFrameMkLst>
        </pc:graphicFrameChg>
      </pc:sldChg>
      <pc:sldChg chg="modSp add del mod">
        <pc:chgData name="用 共" userId="674416862f0b68f3" providerId="LiveId" clId="{FE939815-2F19-40C1-9ED7-96209C29CC9E}" dt="2022-12-22T20:18:41.961" v="3460" actId="47"/>
        <pc:sldMkLst>
          <pc:docMk/>
          <pc:sldMk cId="1678120160" sldId="765"/>
        </pc:sldMkLst>
        <pc:spChg chg="mod">
          <ac:chgData name="用 共" userId="674416862f0b68f3" providerId="LiveId" clId="{FE939815-2F19-40C1-9ED7-96209C29CC9E}" dt="2022-12-22T20:18:32.641" v="3457" actId="13926"/>
          <ac:spMkLst>
            <pc:docMk/>
            <pc:sldMk cId="1678120160" sldId="765"/>
            <ac:spMk id="5" creationId="{4E6D9EEC-84A0-B321-A8AE-A117B9E5277D}"/>
          </ac:spMkLst>
        </pc:spChg>
      </pc:sldChg>
      <pc:sldChg chg="addSp modSp add mod">
        <pc:chgData name="用 共" userId="674416862f0b68f3" providerId="LiveId" clId="{FE939815-2F19-40C1-9ED7-96209C29CC9E}" dt="2022-12-22T20:20:28.129" v="3490" actId="1076"/>
        <pc:sldMkLst>
          <pc:docMk/>
          <pc:sldMk cId="1594832159" sldId="766"/>
        </pc:sldMkLst>
        <pc:spChg chg="add mod">
          <ac:chgData name="用 共" userId="674416862f0b68f3" providerId="LiveId" clId="{FE939815-2F19-40C1-9ED7-96209C29CC9E}" dt="2022-12-22T20:20:28.129" v="3490" actId="1076"/>
          <ac:spMkLst>
            <pc:docMk/>
            <pc:sldMk cId="1594832159" sldId="766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19:22.367" v="3468" actId="1076"/>
          <ac:spMkLst>
            <pc:docMk/>
            <pc:sldMk cId="1594832159" sldId="766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0:06.962" v="3484" actId="13926"/>
        <pc:sldMkLst>
          <pc:docMk/>
          <pc:sldMk cId="1993492763" sldId="767"/>
        </pc:sldMkLst>
        <pc:spChg chg="mod">
          <ac:chgData name="用 共" userId="674416862f0b68f3" providerId="LiveId" clId="{FE939815-2F19-40C1-9ED7-96209C29CC9E}" dt="2022-12-22T20:19:55.950" v="3481"/>
          <ac:spMkLst>
            <pc:docMk/>
            <pc:sldMk cId="1993492763" sldId="767"/>
            <ac:spMk id="2" creationId="{9F15F208-5799-206F-BC62-2BE651C604F8}"/>
          </ac:spMkLst>
        </pc:spChg>
        <pc:spChg chg="mod">
          <ac:chgData name="用 共" userId="674416862f0b68f3" providerId="LiveId" clId="{FE939815-2F19-40C1-9ED7-96209C29CC9E}" dt="2022-12-22T20:20:06.962" v="3484" actId="13926"/>
          <ac:spMkLst>
            <pc:docMk/>
            <pc:sldMk cId="1993492763" sldId="767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0:58.395" v="3514" actId="1076"/>
        <pc:sldMkLst>
          <pc:docMk/>
          <pc:sldMk cId="3055361361" sldId="768"/>
        </pc:sldMkLst>
        <pc:spChg chg="mod">
          <ac:chgData name="用 共" userId="674416862f0b68f3" providerId="LiveId" clId="{FE939815-2F19-40C1-9ED7-96209C29CC9E}" dt="2022-12-22T20:20:58.395" v="3514" actId="1076"/>
          <ac:spMkLst>
            <pc:docMk/>
            <pc:sldMk cId="3055361361" sldId="768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0:45.400" v="3493" actId="13926"/>
          <ac:spMkLst>
            <pc:docMk/>
            <pc:sldMk cId="3055361361" sldId="76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4:30.531" v="3789"/>
        <pc:sldMkLst>
          <pc:docMk/>
          <pc:sldMk cId="941032681" sldId="769"/>
        </pc:sldMkLst>
        <pc:spChg chg="mod">
          <ac:chgData name="用 共" userId="674416862f0b68f3" providerId="LiveId" clId="{FE939815-2F19-40C1-9ED7-96209C29CC9E}" dt="2022-12-22T20:24:30.531" v="3789"/>
          <ac:spMkLst>
            <pc:docMk/>
            <pc:sldMk cId="941032681" sldId="769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1:06.207" v="3517" actId="13926"/>
          <ac:spMkLst>
            <pc:docMk/>
            <pc:sldMk cId="941032681" sldId="769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4:25.124" v="3787"/>
        <pc:sldMkLst>
          <pc:docMk/>
          <pc:sldMk cId="883296083" sldId="770"/>
        </pc:sldMkLst>
        <pc:spChg chg="mod">
          <ac:chgData name="用 共" userId="674416862f0b68f3" providerId="LiveId" clId="{FE939815-2F19-40C1-9ED7-96209C29CC9E}" dt="2022-12-22T20:24:25.124" v="3787"/>
          <ac:spMkLst>
            <pc:docMk/>
            <pc:sldMk cId="883296083" sldId="770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2:17.167" v="3593" actId="13926"/>
          <ac:spMkLst>
            <pc:docMk/>
            <pc:sldMk cId="883296083" sldId="770"/>
            <ac:spMk id="5" creationId="{4E6D9EEC-84A0-B321-A8AE-A117B9E5277D}"/>
          </ac:spMkLst>
        </pc:spChg>
      </pc:sldChg>
      <pc:sldChg chg="modSp add del mod">
        <pc:chgData name="用 共" userId="674416862f0b68f3" providerId="LiveId" clId="{FE939815-2F19-40C1-9ED7-96209C29CC9E}" dt="2022-12-22T20:26:17.462" v="3867" actId="47"/>
        <pc:sldMkLst>
          <pc:docMk/>
          <pc:sldMk cId="1722688343" sldId="771"/>
        </pc:sldMkLst>
        <pc:spChg chg="mod">
          <ac:chgData name="用 共" userId="674416862f0b68f3" providerId="LiveId" clId="{FE939815-2F19-40C1-9ED7-96209C29CC9E}" dt="2022-12-22T20:25:34.803" v="3856" actId="1076"/>
          <ac:spMkLst>
            <pc:docMk/>
            <pc:sldMk cId="1722688343" sldId="771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5:48.836" v="3860" actId="403"/>
          <ac:spMkLst>
            <pc:docMk/>
            <pc:sldMk cId="1722688343" sldId="771"/>
            <ac:spMk id="5" creationId="{4E6D9EEC-84A0-B321-A8AE-A117B9E5277D}"/>
          </ac:spMkLst>
        </pc:spChg>
      </pc:sldChg>
      <pc:sldChg chg="add del">
        <pc:chgData name="用 共" userId="674416862f0b68f3" providerId="LiveId" clId="{FE939815-2F19-40C1-9ED7-96209C29CC9E}" dt="2022-12-22T20:25:59.844" v="3861" actId="47"/>
        <pc:sldMkLst>
          <pc:docMk/>
          <pc:sldMk cId="2577721574" sldId="772"/>
        </pc:sldMkLst>
      </pc:sldChg>
      <pc:sldChg chg="modSp add mod">
        <pc:chgData name="用 共" userId="674416862f0b68f3" providerId="LiveId" clId="{FE939815-2F19-40C1-9ED7-96209C29CC9E}" dt="2022-12-22T20:26:15.028" v="3866" actId="1076"/>
        <pc:sldMkLst>
          <pc:docMk/>
          <pc:sldMk cId="4258200709" sldId="772"/>
        </pc:sldMkLst>
        <pc:spChg chg="mod">
          <ac:chgData name="用 共" userId="674416862f0b68f3" providerId="LiveId" clId="{FE939815-2F19-40C1-9ED7-96209C29CC9E}" dt="2022-12-22T20:26:15.028" v="3866" actId="1076"/>
          <ac:spMkLst>
            <pc:docMk/>
            <pc:sldMk cId="4258200709" sldId="772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6:15.028" v="3866" actId="1076"/>
          <ac:spMkLst>
            <pc:docMk/>
            <pc:sldMk cId="4258200709" sldId="772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6:40.087" v="3876" actId="1076"/>
        <pc:sldMkLst>
          <pc:docMk/>
          <pc:sldMk cId="3064260285" sldId="773"/>
        </pc:sldMkLst>
        <pc:spChg chg="mod">
          <ac:chgData name="用 共" userId="674416862f0b68f3" providerId="LiveId" clId="{FE939815-2F19-40C1-9ED7-96209C29CC9E}" dt="2022-12-22T20:26:40.087" v="3876" actId="1076"/>
          <ac:spMkLst>
            <pc:docMk/>
            <pc:sldMk cId="3064260285" sldId="773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6:28.282" v="3870" actId="13926"/>
          <ac:spMkLst>
            <pc:docMk/>
            <pc:sldMk cId="3064260285" sldId="773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7:08.226" v="3893" actId="14100"/>
        <pc:sldMkLst>
          <pc:docMk/>
          <pc:sldMk cId="4201472026" sldId="774"/>
        </pc:sldMkLst>
        <pc:spChg chg="mod">
          <ac:chgData name="用 共" userId="674416862f0b68f3" providerId="LiveId" clId="{FE939815-2F19-40C1-9ED7-96209C29CC9E}" dt="2022-12-22T20:27:08.226" v="3893" actId="14100"/>
          <ac:spMkLst>
            <pc:docMk/>
            <pc:sldMk cId="4201472026" sldId="774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6:51.030" v="3879" actId="13926"/>
          <ac:spMkLst>
            <pc:docMk/>
            <pc:sldMk cId="4201472026" sldId="77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7:38.763" v="3905" actId="1076"/>
        <pc:sldMkLst>
          <pc:docMk/>
          <pc:sldMk cId="897793096" sldId="775"/>
        </pc:sldMkLst>
        <pc:spChg chg="mod">
          <ac:chgData name="用 共" userId="674416862f0b68f3" providerId="LiveId" clId="{FE939815-2F19-40C1-9ED7-96209C29CC9E}" dt="2022-12-22T20:27:38.763" v="3905" actId="1076"/>
          <ac:spMkLst>
            <pc:docMk/>
            <pc:sldMk cId="897793096" sldId="775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27:29.649" v="3897" actId="13926"/>
          <ac:spMkLst>
            <pc:docMk/>
            <pc:sldMk cId="897793096" sldId="775"/>
            <ac:spMk id="5" creationId="{4E6D9EEC-84A0-B321-A8AE-A117B9E5277D}"/>
          </ac:spMkLst>
        </pc:spChg>
      </pc:sldChg>
      <pc:sldChg chg="addSp delSp modSp add mod">
        <pc:chgData name="用 共" userId="674416862f0b68f3" providerId="LiveId" clId="{FE939815-2F19-40C1-9ED7-96209C29CC9E}" dt="2022-12-22T20:29:01.110" v="3932" actId="478"/>
        <pc:sldMkLst>
          <pc:docMk/>
          <pc:sldMk cId="3892318151" sldId="776"/>
        </pc:sldMkLst>
        <pc:spChg chg="mod">
          <ac:chgData name="用 共" userId="674416862f0b68f3" providerId="LiveId" clId="{FE939815-2F19-40C1-9ED7-96209C29CC9E}" dt="2022-12-22T20:28:36.120" v="3924" actId="1076"/>
          <ac:spMkLst>
            <pc:docMk/>
            <pc:sldMk cId="3892318151" sldId="776"/>
            <ac:spMk id="2" creationId="{855180F2-117D-6840-AA18-C6D7EA3C235A}"/>
          </ac:spMkLst>
        </pc:spChg>
        <pc:spChg chg="add del mod">
          <ac:chgData name="用 共" userId="674416862f0b68f3" providerId="LiveId" clId="{FE939815-2F19-40C1-9ED7-96209C29CC9E}" dt="2022-12-22T20:29:01.110" v="3932" actId="478"/>
          <ac:spMkLst>
            <pc:docMk/>
            <pc:sldMk cId="3892318151" sldId="776"/>
            <ac:spMk id="3" creationId="{1C8BBE9F-D398-E530-079F-7A7C1D56B264}"/>
          </ac:spMkLst>
        </pc:spChg>
        <pc:spChg chg="mod">
          <ac:chgData name="用 共" userId="674416862f0b68f3" providerId="LiveId" clId="{FE939815-2F19-40C1-9ED7-96209C29CC9E}" dt="2022-12-22T20:28:47.872" v="3928" actId="13926"/>
          <ac:spMkLst>
            <pc:docMk/>
            <pc:sldMk cId="3892318151" sldId="776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28:58.589" v="3931" actId="1076"/>
        <pc:sldMkLst>
          <pc:docMk/>
          <pc:sldMk cId="941464591" sldId="777"/>
        </pc:sldMkLst>
        <pc:spChg chg="mod">
          <ac:chgData name="用 共" userId="674416862f0b68f3" providerId="LiveId" clId="{FE939815-2F19-40C1-9ED7-96209C29CC9E}" dt="2022-12-22T20:28:58.589" v="3931" actId="1076"/>
          <ac:spMkLst>
            <pc:docMk/>
            <pc:sldMk cId="941464591" sldId="777"/>
            <ac:spMk id="3" creationId="{1C8BBE9F-D398-E530-079F-7A7C1D56B264}"/>
          </ac:spMkLst>
        </pc:spChg>
        <pc:spChg chg="mod">
          <ac:chgData name="用 共" userId="674416862f0b68f3" providerId="LiveId" clId="{FE939815-2F19-40C1-9ED7-96209C29CC9E}" dt="2022-12-22T20:28:56.582" v="3930" actId="13926"/>
          <ac:spMkLst>
            <pc:docMk/>
            <pc:sldMk cId="941464591" sldId="777"/>
            <ac:spMk id="5" creationId="{4E6D9EEC-84A0-B321-A8AE-A117B9E5277D}"/>
          </ac:spMkLst>
        </pc:spChg>
      </pc:sldChg>
      <pc:sldChg chg="delSp modSp add mod">
        <pc:chgData name="用 共" userId="674416862f0b68f3" providerId="LiveId" clId="{FE939815-2F19-40C1-9ED7-96209C29CC9E}" dt="2022-12-22T20:29:32.868" v="3943" actId="13926"/>
        <pc:sldMkLst>
          <pc:docMk/>
          <pc:sldMk cId="1510332048" sldId="778"/>
        </pc:sldMkLst>
        <pc:spChg chg="mod">
          <ac:chgData name="用 共" userId="674416862f0b68f3" providerId="LiveId" clId="{FE939815-2F19-40C1-9ED7-96209C29CC9E}" dt="2022-12-22T20:29:30.035" v="3942" actId="1076"/>
          <ac:spMkLst>
            <pc:docMk/>
            <pc:sldMk cId="1510332048" sldId="778"/>
            <ac:spMk id="2" creationId="{855180F2-117D-6840-AA18-C6D7EA3C235A}"/>
          </ac:spMkLst>
        </pc:spChg>
        <pc:spChg chg="del">
          <ac:chgData name="用 共" userId="674416862f0b68f3" providerId="LiveId" clId="{FE939815-2F19-40C1-9ED7-96209C29CC9E}" dt="2022-12-22T20:29:28.279" v="3941" actId="478"/>
          <ac:spMkLst>
            <pc:docMk/>
            <pc:sldMk cId="1510332048" sldId="778"/>
            <ac:spMk id="3" creationId="{1C8BBE9F-D398-E530-079F-7A7C1D56B264}"/>
          </ac:spMkLst>
        </pc:spChg>
        <pc:spChg chg="mod">
          <ac:chgData name="用 共" userId="674416862f0b68f3" providerId="LiveId" clId="{FE939815-2F19-40C1-9ED7-96209C29CC9E}" dt="2022-12-22T20:29:32.868" v="3943" actId="13926"/>
          <ac:spMkLst>
            <pc:docMk/>
            <pc:sldMk cId="1510332048" sldId="77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0:16.282" v="3994" actId="13926"/>
        <pc:sldMkLst>
          <pc:docMk/>
          <pc:sldMk cId="2241098933" sldId="779"/>
        </pc:sldMkLst>
        <pc:spChg chg="mod">
          <ac:chgData name="用 共" userId="674416862f0b68f3" providerId="LiveId" clId="{FE939815-2F19-40C1-9ED7-96209C29CC9E}" dt="2022-12-22T20:30:11.758" v="3993" actId="1076"/>
          <ac:spMkLst>
            <pc:docMk/>
            <pc:sldMk cId="2241098933" sldId="779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0:16.282" v="3994" actId="13926"/>
          <ac:spMkLst>
            <pc:docMk/>
            <pc:sldMk cId="2241098933" sldId="779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0:45.919" v="4000" actId="1076"/>
        <pc:sldMkLst>
          <pc:docMk/>
          <pc:sldMk cId="3180192870" sldId="780"/>
        </pc:sldMkLst>
        <pc:spChg chg="mod">
          <ac:chgData name="用 共" userId="674416862f0b68f3" providerId="LiveId" clId="{FE939815-2F19-40C1-9ED7-96209C29CC9E}" dt="2022-12-22T20:30:45.919" v="4000" actId="1076"/>
          <ac:spMkLst>
            <pc:docMk/>
            <pc:sldMk cId="3180192870" sldId="780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0:42.718" v="3999" actId="13926"/>
          <ac:spMkLst>
            <pc:docMk/>
            <pc:sldMk cId="3180192870" sldId="780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1:06.882" v="4014" actId="1076"/>
        <pc:sldMkLst>
          <pc:docMk/>
          <pc:sldMk cId="3778271794" sldId="781"/>
        </pc:sldMkLst>
        <pc:spChg chg="mod">
          <ac:chgData name="用 共" userId="674416862f0b68f3" providerId="LiveId" clId="{FE939815-2F19-40C1-9ED7-96209C29CC9E}" dt="2022-12-22T20:31:06.882" v="4014" actId="1076"/>
          <ac:spMkLst>
            <pc:docMk/>
            <pc:sldMk cId="3778271794" sldId="781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0:57.962" v="4003" actId="13926"/>
          <ac:spMkLst>
            <pc:docMk/>
            <pc:sldMk cId="3778271794" sldId="781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1:45.577" v="4057" actId="1076"/>
        <pc:sldMkLst>
          <pc:docMk/>
          <pc:sldMk cId="3099068679" sldId="782"/>
        </pc:sldMkLst>
        <pc:spChg chg="mod">
          <ac:chgData name="用 共" userId="674416862f0b68f3" providerId="LiveId" clId="{FE939815-2F19-40C1-9ED7-96209C29CC9E}" dt="2022-12-22T20:31:45.577" v="4057" actId="1076"/>
          <ac:spMkLst>
            <pc:docMk/>
            <pc:sldMk cId="3099068679" sldId="782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1:32.466" v="4056" actId="20577"/>
          <ac:spMkLst>
            <pc:docMk/>
            <pc:sldMk cId="3099068679" sldId="782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2:32.245" v="4070" actId="13926"/>
        <pc:sldMkLst>
          <pc:docMk/>
          <pc:sldMk cId="3077730766" sldId="783"/>
        </pc:sldMkLst>
        <pc:spChg chg="mod">
          <ac:chgData name="用 共" userId="674416862f0b68f3" providerId="LiveId" clId="{FE939815-2F19-40C1-9ED7-96209C29CC9E}" dt="2022-12-22T20:32:07.338" v="4065" actId="1076"/>
          <ac:spMkLst>
            <pc:docMk/>
            <pc:sldMk cId="3077730766" sldId="783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2:32.245" v="4070" actId="13926"/>
          <ac:spMkLst>
            <pc:docMk/>
            <pc:sldMk cId="3077730766" sldId="783"/>
            <ac:spMk id="5" creationId="{4E6D9EEC-84A0-B321-A8AE-A117B9E5277D}"/>
          </ac:spMkLst>
        </pc:spChg>
      </pc:sldChg>
      <pc:sldChg chg="modSp add del mod">
        <pc:chgData name="用 共" userId="674416862f0b68f3" providerId="LiveId" clId="{FE939815-2F19-40C1-9ED7-96209C29CC9E}" dt="2022-12-22T20:33:18.109" v="4108" actId="2696"/>
        <pc:sldMkLst>
          <pc:docMk/>
          <pc:sldMk cId="1630957758" sldId="784"/>
        </pc:sldMkLst>
        <pc:spChg chg="mod">
          <ac:chgData name="用 共" userId="674416862f0b68f3" providerId="LiveId" clId="{FE939815-2F19-40C1-9ED7-96209C29CC9E}" dt="2022-12-22T20:33:11.573" v="4105" actId="1076"/>
          <ac:spMkLst>
            <pc:docMk/>
            <pc:sldMk cId="1630957758" sldId="784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3:15.788" v="4106" actId="13926"/>
          <ac:spMkLst>
            <pc:docMk/>
            <pc:sldMk cId="1630957758" sldId="78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3:39.552" v="4118" actId="14100"/>
        <pc:sldMkLst>
          <pc:docMk/>
          <pc:sldMk cId="2516132816" sldId="785"/>
        </pc:sldMkLst>
        <pc:spChg chg="mod">
          <ac:chgData name="用 共" userId="674416862f0b68f3" providerId="LiveId" clId="{FE939815-2F19-40C1-9ED7-96209C29CC9E}" dt="2022-12-22T20:33:35.482" v="4117" actId="1076"/>
          <ac:spMkLst>
            <pc:docMk/>
            <pc:sldMk cId="2516132816" sldId="785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3:39.552" v="4118" actId="14100"/>
          <ac:spMkLst>
            <pc:docMk/>
            <pc:sldMk cId="2516132816" sldId="785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4:21.548" v="4128" actId="1076"/>
        <pc:sldMkLst>
          <pc:docMk/>
          <pc:sldMk cId="1584671606" sldId="786"/>
        </pc:sldMkLst>
        <pc:spChg chg="mod">
          <ac:chgData name="用 共" userId="674416862f0b68f3" providerId="LiveId" clId="{FE939815-2F19-40C1-9ED7-96209C29CC9E}" dt="2022-12-22T20:34:21.548" v="4128" actId="1076"/>
          <ac:spMkLst>
            <pc:docMk/>
            <pc:sldMk cId="1584671606" sldId="786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4:17.462" v="4127" actId="1076"/>
          <ac:spMkLst>
            <pc:docMk/>
            <pc:sldMk cId="1584671606" sldId="786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4:43.240" v="4135" actId="14100"/>
        <pc:sldMkLst>
          <pc:docMk/>
          <pc:sldMk cId="1555843889" sldId="787"/>
        </pc:sldMkLst>
        <pc:spChg chg="mod">
          <ac:chgData name="用 共" userId="674416862f0b68f3" providerId="LiveId" clId="{FE939815-2F19-40C1-9ED7-96209C29CC9E}" dt="2022-12-22T20:34:43.240" v="4135" actId="14100"/>
          <ac:spMkLst>
            <pc:docMk/>
            <pc:sldMk cId="1555843889" sldId="787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4:37.441" v="4131" actId="13926"/>
          <ac:spMkLst>
            <pc:docMk/>
            <pc:sldMk cId="1555843889" sldId="787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5:02.054" v="4143" actId="14100"/>
        <pc:sldMkLst>
          <pc:docMk/>
          <pc:sldMk cId="2682951793" sldId="788"/>
        </pc:sldMkLst>
        <pc:spChg chg="mod">
          <ac:chgData name="用 共" userId="674416862f0b68f3" providerId="LiveId" clId="{FE939815-2F19-40C1-9ED7-96209C29CC9E}" dt="2022-12-22T20:35:02.054" v="4143" actId="14100"/>
          <ac:spMkLst>
            <pc:docMk/>
            <pc:sldMk cId="2682951793" sldId="788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4:53.815" v="4138" actId="13926"/>
          <ac:spMkLst>
            <pc:docMk/>
            <pc:sldMk cId="2682951793" sldId="78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35:41.023" v="4152" actId="1076"/>
        <pc:sldMkLst>
          <pc:docMk/>
          <pc:sldMk cId="2431421227" sldId="789"/>
        </pc:sldMkLst>
        <pc:spChg chg="mod">
          <ac:chgData name="用 共" userId="674416862f0b68f3" providerId="LiveId" clId="{FE939815-2F19-40C1-9ED7-96209C29CC9E}" dt="2022-12-22T20:35:41.023" v="4152" actId="1076"/>
          <ac:spMkLst>
            <pc:docMk/>
            <pc:sldMk cId="2431421227" sldId="789"/>
            <ac:spMk id="2" creationId="{855180F2-117D-6840-AA18-C6D7EA3C235A}"/>
          </ac:spMkLst>
        </pc:spChg>
        <pc:spChg chg="mod">
          <ac:chgData name="用 共" userId="674416862f0b68f3" providerId="LiveId" clId="{FE939815-2F19-40C1-9ED7-96209C29CC9E}" dt="2022-12-22T20:35:26.560" v="4146" actId="13926"/>
          <ac:spMkLst>
            <pc:docMk/>
            <pc:sldMk cId="2431421227" sldId="789"/>
            <ac:spMk id="5" creationId="{4E6D9EEC-84A0-B321-A8AE-A117B9E5277D}"/>
          </ac:spMkLst>
        </pc:spChg>
      </pc:sldChg>
      <pc:sldChg chg="addSp delSp modSp add mod">
        <pc:chgData name="用 共" userId="674416862f0b68f3" providerId="LiveId" clId="{FE939815-2F19-40C1-9ED7-96209C29CC9E}" dt="2022-12-22T20:36:44.441" v="4211" actId="1076"/>
        <pc:sldMkLst>
          <pc:docMk/>
          <pc:sldMk cId="1188841933" sldId="790"/>
        </pc:sldMkLst>
        <pc:spChg chg="del">
          <ac:chgData name="用 共" userId="674416862f0b68f3" providerId="LiveId" clId="{FE939815-2F19-40C1-9ED7-96209C29CC9E}" dt="2022-12-22T20:36:11.884" v="4158" actId="478"/>
          <ac:spMkLst>
            <pc:docMk/>
            <pc:sldMk cId="1188841933" sldId="790"/>
            <ac:spMk id="2" creationId="{855180F2-117D-6840-AA18-C6D7EA3C235A}"/>
          </ac:spMkLst>
        </pc:spChg>
        <pc:spChg chg="add mod">
          <ac:chgData name="用 共" userId="674416862f0b68f3" providerId="LiveId" clId="{FE939815-2F19-40C1-9ED7-96209C29CC9E}" dt="2022-12-22T20:36:44.441" v="4211" actId="1076"/>
          <ac:spMkLst>
            <pc:docMk/>
            <pc:sldMk cId="1188841933" sldId="790"/>
            <ac:spMk id="3" creationId="{7142B99A-950F-7E51-6EA7-B29E183D7747}"/>
          </ac:spMkLst>
        </pc:spChg>
        <pc:spChg chg="mod">
          <ac:chgData name="用 共" userId="674416862f0b68f3" providerId="LiveId" clId="{FE939815-2F19-40C1-9ED7-96209C29CC9E}" dt="2022-12-22T20:36:03.521" v="4157" actId="13926"/>
          <ac:spMkLst>
            <pc:docMk/>
            <pc:sldMk cId="1188841933" sldId="790"/>
            <ac:spMk id="5" creationId="{4E6D9EEC-84A0-B321-A8AE-A117B9E5277D}"/>
          </ac:spMkLst>
        </pc:spChg>
        <pc:spChg chg="add mod">
          <ac:chgData name="用 共" userId="674416862f0b68f3" providerId="LiveId" clId="{FE939815-2F19-40C1-9ED7-96209C29CC9E}" dt="2022-12-22T20:36:44.441" v="4211" actId="1076"/>
          <ac:spMkLst>
            <pc:docMk/>
            <pc:sldMk cId="1188841933" sldId="790"/>
            <ac:spMk id="7" creationId="{23B7DCEB-99A7-41FD-6261-4A1D466FA11C}"/>
          </ac:spMkLst>
        </pc:spChg>
        <pc:spChg chg="add mod">
          <ac:chgData name="用 共" userId="674416862f0b68f3" providerId="LiveId" clId="{FE939815-2F19-40C1-9ED7-96209C29CC9E}" dt="2022-12-22T20:36:44.441" v="4211" actId="1076"/>
          <ac:spMkLst>
            <pc:docMk/>
            <pc:sldMk cId="1188841933" sldId="790"/>
            <ac:spMk id="8" creationId="{3071BB9F-C38E-F3CA-AEBD-BE1266F1A5FB}"/>
          </ac:spMkLst>
        </pc:spChg>
      </pc:sldChg>
      <pc:sldChg chg="delSp modSp add mod">
        <pc:chgData name="用 共" userId="674416862f0b68f3" providerId="LiveId" clId="{FE939815-2F19-40C1-9ED7-96209C29CC9E}" dt="2022-12-22T20:37:05.998" v="4221" actId="1076"/>
        <pc:sldMkLst>
          <pc:docMk/>
          <pc:sldMk cId="2986546296" sldId="791"/>
        </pc:sldMkLst>
        <pc:spChg chg="del">
          <ac:chgData name="用 共" userId="674416862f0b68f3" providerId="LiveId" clId="{FE939815-2F19-40C1-9ED7-96209C29CC9E}" dt="2022-12-22T20:37:00.584" v="4217" actId="478"/>
          <ac:spMkLst>
            <pc:docMk/>
            <pc:sldMk cId="2986546296" sldId="791"/>
            <ac:spMk id="3" creationId="{7142B99A-950F-7E51-6EA7-B29E183D7747}"/>
          </ac:spMkLst>
        </pc:spChg>
        <pc:spChg chg="mod">
          <ac:chgData name="用 共" userId="674416862f0b68f3" providerId="LiveId" clId="{FE939815-2F19-40C1-9ED7-96209C29CC9E}" dt="2022-12-22T20:36:56.813" v="4215" actId="13926"/>
          <ac:spMkLst>
            <pc:docMk/>
            <pc:sldMk cId="2986546296" sldId="791"/>
            <ac:spMk id="5" creationId="{4E6D9EEC-84A0-B321-A8AE-A117B9E5277D}"/>
          </ac:spMkLst>
        </pc:spChg>
        <pc:spChg chg="del">
          <ac:chgData name="用 共" userId="674416862f0b68f3" providerId="LiveId" clId="{FE939815-2F19-40C1-9ED7-96209C29CC9E}" dt="2022-12-22T20:36:59.870" v="4216" actId="478"/>
          <ac:spMkLst>
            <pc:docMk/>
            <pc:sldMk cId="2986546296" sldId="791"/>
            <ac:spMk id="7" creationId="{23B7DCEB-99A7-41FD-6261-4A1D466FA11C}"/>
          </ac:spMkLst>
        </pc:spChg>
        <pc:spChg chg="mod">
          <ac:chgData name="用 共" userId="674416862f0b68f3" providerId="LiveId" clId="{FE939815-2F19-40C1-9ED7-96209C29CC9E}" dt="2022-12-22T20:37:05.998" v="4221" actId="1076"/>
          <ac:spMkLst>
            <pc:docMk/>
            <pc:sldMk cId="2986546296" sldId="791"/>
            <ac:spMk id="8" creationId="{3071BB9F-C38E-F3CA-AEBD-BE1266F1A5FB}"/>
          </ac:spMkLst>
        </pc:spChg>
      </pc:sldChg>
      <pc:sldChg chg="addSp delSp modSp add mod">
        <pc:chgData name="用 共" userId="674416862f0b68f3" providerId="LiveId" clId="{FE939815-2F19-40C1-9ED7-96209C29CC9E}" dt="2022-12-22T20:38:03.433" v="4229" actId="1076"/>
        <pc:sldMkLst>
          <pc:docMk/>
          <pc:sldMk cId="3904080410" sldId="792"/>
        </pc:sldMkLst>
        <pc:spChg chg="mod">
          <ac:chgData name="用 共" userId="674416862f0b68f3" providerId="LiveId" clId="{FE939815-2F19-40C1-9ED7-96209C29CC9E}" dt="2022-12-22T20:37:11.128" v="4223" actId="13926"/>
          <ac:spMkLst>
            <pc:docMk/>
            <pc:sldMk cId="3904080410" sldId="792"/>
            <ac:spMk id="5" creationId="{4E6D9EEC-84A0-B321-A8AE-A117B9E5277D}"/>
          </ac:spMkLst>
        </pc:spChg>
        <pc:picChg chg="add del mod">
          <ac:chgData name="用 共" userId="674416862f0b68f3" providerId="LiveId" clId="{FE939815-2F19-40C1-9ED7-96209C29CC9E}" dt="2022-12-22T20:37:57.373" v="4226" actId="478"/>
          <ac:picMkLst>
            <pc:docMk/>
            <pc:sldMk cId="3904080410" sldId="792"/>
            <ac:picMk id="3" creationId="{33C518FF-F843-B9EF-6C92-33963A441DB4}"/>
          </ac:picMkLst>
        </pc:picChg>
        <pc:picChg chg="add mod">
          <ac:chgData name="用 共" userId="674416862f0b68f3" providerId="LiveId" clId="{FE939815-2F19-40C1-9ED7-96209C29CC9E}" dt="2022-12-22T20:38:03.433" v="4229" actId="1076"/>
          <ac:picMkLst>
            <pc:docMk/>
            <pc:sldMk cId="3904080410" sldId="792"/>
            <ac:picMk id="9" creationId="{0AFE7A0C-DA0A-9CCC-8970-5CAFA6CB7D59}"/>
          </ac:picMkLst>
        </pc:picChg>
      </pc:sldChg>
      <pc:sldChg chg="addSp delSp modSp add mod delAnim">
        <pc:chgData name="用 共" userId="674416862f0b68f3" providerId="LiveId" clId="{FE939815-2F19-40C1-9ED7-96209C29CC9E}" dt="2022-12-22T20:45:31.303" v="4278" actId="1076"/>
        <pc:sldMkLst>
          <pc:docMk/>
          <pc:sldMk cId="2082243679" sldId="793"/>
        </pc:sldMkLst>
        <pc:spChg chg="add mod">
          <ac:chgData name="用 共" userId="674416862f0b68f3" providerId="LiveId" clId="{FE939815-2F19-40C1-9ED7-96209C29CC9E}" dt="2022-12-22T20:45:31.303" v="4278" actId="1076"/>
          <ac:spMkLst>
            <pc:docMk/>
            <pc:sldMk cId="2082243679" sldId="793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5:12.272" v="4240" actId="13926"/>
          <ac:spMkLst>
            <pc:docMk/>
            <pc:sldMk cId="2082243679" sldId="793"/>
            <ac:spMk id="5" creationId="{4E6D9EEC-84A0-B321-A8AE-A117B9E5277D}"/>
          </ac:spMkLst>
        </pc:spChg>
        <pc:picChg chg="del">
          <ac:chgData name="用 共" userId="674416862f0b68f3" providerId="LiveId" clId="{FE939815-2F19-40C1-9ED7-96209C29CC9E}" dt="2022-12-22T20:44:49.077" v="4235" actId="478"/>
          <ac:picMkLst>
            <pc:docMk/>
            <pc:sldMk cId="2082243679" sldId="793"/>
            <ac:picMk id="2" creationId="{1A45A744-9470-ED2D-5016-DC5818953169}"/>
          </ac:picMkLst>
        </pc:picChg>
      </pc:sldChg>
      <pc:sldChg chg="modSp add mod">
        <pc:chgData name="用 共" userId="674416862f0b68f3" providerId="LiveId" clId="{FE939815-2F19-40C1-9ED7-96209C29CC9E}" dt="2022-12-22T20:46:19.316" v="4289" actId="13926"/>
        <pc:sldMkLst>
          <pc:docMk/>
          <pc:sldMk cId="2608134344" sldId="794"/>
        </pc:sldMkLst>
        <pc:spChg chg="mod">
          <ac:chgData name="用 共" userId="674416862f0b68f3" providerId="LiveId" clId="{FE939815-2F19-40C1-9ED7-96209C29CC9E}" dt="2022-12-22T20:46:02.665" v="4287" actId="1076"/>
          <ac:spMkLst>
            <pc:docMk/>
            <pc:sldMk cId="2608134344" sldId="794"/>
            <ac:spMk id="3" creationId="{FCB81CEA-E5D1-A895-428F-1DCCED1385AB}"/>
          </ac:spMkLst>
        </pc:spChg>
        <pc:spChg chg="mod ord">
          <ac:chgData name="用 共" userId="674416862f0b68f3" providerId="LiveId" clId="{FE939815-2F19-40C1-9ED7-96209C29CC9E}" dt="2022-12-22T20:46:19.316" v="4289" actId="13926"/>
          <ac:spMkLst>
            <pc:docMk/>
            <pc:sldMk cId="2608134344" sldId="79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7:08.957" v="4319" actId="13926"/>
        <pc:sldMkLst>
          <pc:docMk/>
          <pc:sldMk cId="576631790" sldId="795"/>
        </pc:sldMkLst>
        <pc:spChg chg="mod">
          <ac:chgData name="用 共" userId="674416862f0b68f3" providerId="LiveId" clId="{FE939815-2F19-40C1-9ED7-96209C29CC9E}" dt="2022-12-22T20:46:39.756" v="4300" actId="1076"/>
          <ac:spMkLst>
            <pc:docMk/>
            <pc:sldMk cId="576631790" sldId="795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7:08.957" v="4319" actId="13926"/>
          <ac:spMkLst>
            <pc:docMk/>
            <pc:sldMk cId="576631790" sldId="795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7:02.214" v="4318" actId="1076"/>
        <pc:sldMkLst>
          <pc:docMk/>
          <pc:sldMk cId="3548796584" sldId="796"/>
        </pc:sldMkLst>
        <pc:spChg chg="mod">
          <ac:chgData name="用 共" userId="674416862f0b68f3" providerId="LiveId" clId="{FE939815-2F19-40C1-9ED7-96209C29CC9E}" dt="2022-12-22T20:47:02.214" v="4318" actId="1076"/>
          <ac:spMkLst>
            <pc:docMk/>
            <pc:sldMk cId="3548796584" sldId="796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6:52.389" v="4303" actId="13926"/>
          <ac:spMkLst>
            <pc:docMk/>
            <pc:sldMk cId="3548796584" sldId="796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8:14.848" v="4417" actId="1076"/>
        <pc:sldMkLst>
          <pc:docMk/>
          <pc:sldMk cId="749015234" sldId="797"/>
        </pc:sldMkLst>
        <pc:spChg chg="mod">
          <ac:chgData name="用 共" userId="674416862f0b68f3" providerId="LiveId" clId="{FE939815-2F19-40C1-9ED7-96209C29CC9E}" dt="2022-12-22T20:48:14.848" v="4417" actId="1076"/>
          <ac:spMkLst>
            <pc:docMk/>
            <pc:sldMk cId="749015234" sldId="797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7:28.978" v="4325" actId="13926"/>
          <ac:spMkLst>
            <pc:docMk/>
            <pc:sldMk cId="749015234" sldId="797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8:38.217" v="4429" actId="1076"/>
        <pc:sldMkLst>
          <pc:docMk/>
          <pc:sldMk cId="1851729662" sldId="798"/>
        </pc:sldMkLst>
        <pc:spChg chg="mod">
          <ac:chgData name="用 共" userId="674416862f0b68f3" providerId="LiveId" clId="{FE939815-2F19-40C1-9ED7-96209C29CC9E}" dt="2022-12-22T20:48:38.217" v="4429" actId="1076"/>
          <ac:spMkLst>
            <pc:docMk/>
            <pc:sldMk cId="1851729662" sldId="798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8:31.522" v="4420" actId="13926"/>
          <ac:spMkLst>
            <pc:docMk/>
            <pc:sldMk cId="1851729662" sldId="798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9:18.268" v="4444" actId="13926"/>
        <pc:sldMkLst>
          <pc:docMk/>
          <pc:sldMk cId="2036462783" sldId="799"/>
        </pc:sldMkLst>
        <pc:spChg chg="mod">
          <ac:chgData name="用 共" userId="674416862f0b68f3" providerId="LiveId" clId="{FE939815-2F19-40C1-9ED7-96209C29CC9E}" dt="2022-12-22T20:49:13.691" v="4443" actId="1076"/>
          <ac:spMkLst>
            <pc:docMk/>
            <pc:sldMk cId="2036462783" sldId="799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9:18.268" v="4444" actId="13926"/>
          <ac:spMkLst>
            <pc:docMk/>
            <pc:sldMk cId="2036462783" sldId="799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49:38.229" v="4454" actId="13926"/>
        <pc:sldMkLst>
          <pc:docMk/>
          <pc:sldMk cId="3002512309" sldId="800"/>
        </pc:sldMkLst>
        <pc:spChg chg="mod">
          <ac:chgData name="用 共" userId="674416862f0b68f3" providerId="LiveId" clId="{FE939815-2F19-40C1-9ED7-96209C29CC9E}" dt="2022-12-22T20:49:31.834" v="4452" actId="14100"/>
          <ac:spMkLst>
            <pc:docMk/>
            <pc:sldMk cId="3002512309" sldId="800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49:38.229" v="4454" actId="13926"/>
          <ac:spMkLst>
            <pc:docMk/>
            <pc:sldMk cId="3002512309" sldId="800"/>
            <ac:spMk id="5" creationId="{4E6D9EEC-84A0-B321-A8AE-A117B9E5277D}"/>
          </ac:spMkLst>
        </pc:spChg>
      </pc:sldChg>
      <pc:sldChg chg="modSp add mod ord">
        <pc:chgData name="用 共" userId="674416862f0b68f3" providerId="LiveId" clId="{FE939815-2F19-40C1-9ED7-96209C29CC9E}" dt="2022-12-22T20:50:01.885" v="4463" actId="13926"/>
        <pc:sldMkLst>
          <pc:docMk/>
          <pc:sldMk cId="212579590" sldId="801"/>
        </pc:sldMkLst>
        <pc:spChg chg="mod">
          <ac:chgData name="用 共" userId="674416862f0b68f3" providerId="LiveId" clId="{FE939815-2F19-40C1-9ED7-96209C29CC9E}" dt="2022-12-22T20:49:55.115" v="4461" actId="1076"/>
          <ac:spMkLst>
            <pc:docMk/>
            <pc:sldMk cId="212579590" sldId="801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50:01.885" v="4463" actId="13926"/>
          <ac:spMkLst>
            <pc:docMk/>
            <pc:sldMk cId="212579590" sldId="801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50:50.202" v="4538" actId="1076"/>
        <pc:sldMkLst>
          <pc:docMk/>
          <pc:sldMk cId="843484512" sldId="802"/>
        </pc:sldMkLst>
        <pc:spChg chg="mod">
          <ac:chgData name="用 共" userId="674416862f0b68f3" providerId="LiveId" clId="{FE939815-2F19-40C1-9ED7-96209C29CC9E}" dt="2022-12-22T20:50:50.202" v="4538" actId="1076"/>
          <ac:spMkLst>
            <pc:docMk/>
            <pc:sldMk cId="843484512" sldId="802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50:13.715" v="4467" actId="13926"/>
          <ac:spMkLst>
            <pc:docMk/>
            <pc:sldMk cId="843484512" sldId="802"/>
            <ac:spMk id="5" creationId="{4E6D9EEC-84A0-B321-A8AE-A117B9E5277D}"/>
          </ac:spMkLst>
        </pc:spChg>
      </pc:sldChg>
      <pc:sldChg chg="addSp delSp modSp add mod">
        <pc:chgData name="用 共" userId="674416862f0b68f3" providerId="LiveId" clId="{FE939815-2F19-40C1-9ED7-96209C29CC9E}" dt="2022-12-22T20:51:18.228" v="4596" actId="14100"/>
        <pc:sldMkLst>
          <pc:docMk/>
          <pc:sldMk cId="82190113" sldId="803"/>
        </pc:sldMkLst>
        <pc:spChg chg="add mod">
          <ac:chgData name="用 共" userId="674416862f0b68f3" providerId="LiveId" clId="{FE939815-2F19-40C1-9ED7-96209C29CC9E}" dt="2022-12-22T20:51:18.228" v="4596" actId="14100"/>
          <ac:spMkLst>
            <pc:docMk/>
            <pc:sldMk cId="82190113" sldId="803"/>
            <ac:spMk id="2" creationId="{2180F3F6-7BA6-2591-EA58-4FCC9DC77680}"/>
          </ac:spMkLst>
        </pc:spChg>
        <pc:spChg chg="del">
          <ac:chgData name="用 共" userId="674416862f0b68f3" providerId="LiveId" clId="{FE939815-2F19-40C1-9ED7-96209C29CC9E}" dt="2022-12-22T20:51:04.683" v="4543" actId="21"/>
          <ac:spMkLst>
            <pc:docMk/>
            <pc:sldMk cId="82190113" sldId="803"/>
            <ac:spMk id="3" creationId="{FCB81CEA-E5D1-A895-428F-1DCCED1385AB}"/>
          </ac:spMkLst>
        </pc:spChg>
        <pc:spChg chg="mod">
          <ac:chgData name="用 共" userId="674416862f0b68f3" providerId="LiveId" clId="{FE939815-2F19-40C1-9ED7-96209C29CC9E}" dt="2022-12-22T20:51:01.080" v="4541" actId="13926"/>
          <ac:spMkLst>
            <pc:docMk/>
            <pc:sldMk cId="82190113" sldId="803"/>
            <ac:spMk id="5" creationId="{4E6D9EEC-84A0-B321-A8AE-A117B9E5277D}"/>
          </ac:spMkLst>
        </pc:spChg>
      </pc:sldChg>
      <pc:sldChg chg="addSp delSp modSp add mod">
        <pc:chgData name="用 共" userId="674416862f0b68f3" providerId="LiveId" clId="{FE939815-2F19-40C1-9ED7-96209C29CC9E}" dt="2022-12-22T20:51:36.362" v="4609" actId="13926"/>
        <pc:sldMkLst>
          <pc:docMk/>
          <pc:sldMk cId="3901228929" sldId="804"/>
        </pc:sldMkLst>
        <pc:spChg chg="del">
          <ac:chgData name="用 共" userId="674416862f0b68f3" providerId="LiveId" clId="{FE939815-2F19-40C1-9ED7-96209C29CC9E}" dt="2022-12-22T20:51:22.060" v="4599" actId="478"/>
          <ac:spMkLst>
            <pc:docMk/>
            <pc:sldMk cId="3901228929" sldId="804"/>
            <ac:spMk id="2" creationId="{2180F3F6-7BA6-2591-EA58-4FCC9DC77680}"/>
          </ac:spMkLst>
        </pc:spChg>
        <pc:spChg chg="add mod">
          <ac:chgData name="用 共" userId="674416862f0b68f3" providerId="LiveId" clId="{FE939815-2F19-40C1-9ED7-96209C29CC9E}" dt="2022-12-22T20:51:29.480" v="4607" actId="1076"/>
          <ac:spMkLst>
            <pc:docMk/>
            <pc:sldMk cId="3901228929" sldId="804"/>
            <ac:spMk id="3" creationId="{00269D37-A36A-7864-F657-DDC75F10B0C9}"/>
          </ac:spMkLst>
        </pc:spChg>
        <pc:spChg chg="mod">
          <ac:chgData name="用 共" userId="674416862f0b68f3" providerId="LiveId" clId="{FE939815-2F19-40C1-9ED7-96209C29CC9E}" dt="2022-12-22T20:51:36.362" v="4609" actId="13926"/>
          <ac:spMkLst>
            <pc:docMk/>
            <pc:sldMk cId="3901228929" sldId="804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52:02.838" v="4618" actId="13926"/>
        <pc:sldMkLst>
          <pc:docMk/>
          <pc:sldMk cId="1962310673" sldId="805"/>
        </pc:sldMkLst>
        <pc:spChg chg="mod">
          <ac:chgData name="用 共" userId="674416862f0b68f3" providerId="LiveId" clId="{FE939815-2F19-40C1-9ED7-96209C29CC9E}" dt="2022-12-22T20:51:50.639" v="4615" actId="1076"/>
          <ac:spMkLst>
            <pc:docMk/>
            <pc:sldMk cId="1962310673" sldId="805"/>
            <ac:spMk id="3" creationId="{00269D37-A36A-7864-F657-DDC75F10B0C9}"/>
          </ac:spMkLst>
        </pc:spChg>
        <pc:spChg chg="mod">
          <ac:chgData name="用 共" userId="674416862f0b68f3" providerId="LiveId" clId="{FE939815-2F19-40C1-9ED7-96209C29CC9E}" dt="2022-12-22T20:52:02.838" v="4618" actId="13926"/>
          <ac:spMkLst>
            <pc:docMk/>
            <pc:sldMk cId="1962310673" sldId="805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52:25.850" v="4635" actId="14100"/>
        <pc:sldMkLst>
          <pc:docMk/>
          <pc:sldMk cId="288834134" sldId="806"/>
        </pc:sldMkLst>
        <pc:spChg chg="mod">
          <ac:chgData name="用 共" userId="674416862f0b68f3" providerId="LiveId" clId="{FE939815-2F19-40C1-9ED7-96209C29CC9E}" dt="2022-12-22T20:52:25.850" v="4635" actId="14100"/>
          <ac:spMkLst>
            <pc:docMk/>
            <pc:sldMk cId="288834134" sldId="806"/>
            <ac:spMk id="3" creationId="{00269D37-A36A-7864-F657-DDC75F10B0C9}"/>
          </ac:spMkLst>
        </pc:spChg>
        <pc:spChg chg="mod">
          <ac:chgData name="用 共" userId="674416862f0b68f3" providerId="LiveId" clId="{FE939815-2F19-40C1-9ED7-96209C29CC9E}" dt="2022-12-22T20:52:22.955" v="4634" actId="13926"/>
          <ac:spMkLst>
            <pc:docMk/>
            <pc:sldMk cId="288834134" sldId="806"/>
            <ac:spMk id="5" creationId="{4E6D9EEC-84A0-B321-A8AE-A117B9E5277D}"/>
          </ac:spMkLst>
        </pc:spChg>
      </pc:sldChg>
      <pc:sldChg chg="modSp add mod">
        <pc:chgData name="用 共" userId="674416862f0b68f3" providerId="LiveId" clId="{FE939815-2F19-40C1-9ED7-96209C29CC9E}" dt="2022-12-22T20:52:55.890" v="4678" actId="1076"/>
        <pc:sldMkLst>
          <pc:docMk/>
          <pc:sldMk cId="209472847" sldId="807"/>
        </pc:sldMkLst>
        <pc:spChg chg="mod">
          <ac:chgData name="用 共" userId="674416862f0b68f3" providerId="LiveId" clId="{FE939815-2F19-40C1-9ED7-96209C29CC9E}" dt="2022-12-22T20:52:55.890" v="4678" actId="1076"/>
          <ac:spMkLst>
            <pc:docMk/>
            <pc:sldMk cId="209472847" sldId="807"/>
            <ac:spMk id="3" creationId="{00269D37-A36A-7864-F657-DDC75F10B0C9}"/>
          </ac:spMkLst>
        </pc:spChg>
        <pc:spChg chg="mod">
          <ac:chgData name="用 共" userId="674416862f0b68f3" providerId="LiveId" clId="{FE939815-2F19-40C1-9ED7-96209C29CC9E}" dt="2022-12-22T20:52:38.905" v="4641" actId="13926"/>
          <ac:spMkLst>
            <pc:docMk/>
            <pc:sldMk cId="209472847" sldId="807"/>
            <ac:spMk id="5" creationId="{4E6D9EEC-84A0-B321-A8AE-A117B9E5277D}"/>
          </ac:spMkLst>
        </pc:spChg>
      </pc:sldChg>
      <pc:sldChg chg="addSp delSp modSp add mod delAnim modAnim">
        <pc:chgData name="用 共" userId="674416862f0b68f3" providerId="LiveId" clId="{FE939815-2F19-40C1-9ED7-96209C29CC9E}" dt="2022-12-22T20:53:26.923" v="4688" actId="14100"/>
        <pc:sldMkLst>
          <pc:docMk/>
          <pc:sldMk cId="2000751793" sldId="808"/>
        </pc:sldMkLst>
        <pc:spChg chg="del">
          <ac:chgData name="用 共" userId="674416862f0b68f3" providerId="LiveId" clId="{FE939815-2F19-40C1-9ED7-96209C29CC9E}" dt="2022-12-22T20:53:06.208" v="4681" actId="478"/>
          <ac:spMkLst>
            <pc:docMk/>
            <pc:sldMk cId="2000751793" sldId="808"/>
            <ac:spMk id="3" creationId="{00269D37-A36A-7864-F657-DDC75F10B0C9}"/>
          </ac:spMkLst>
        </pc:spChg>
        <pc:spChg chg="mod">
          <ac:chgData name="用 共" userId="674416862f0b68f3" providerId="LiveId" clId="{FE939815-2F19-40C1-9ED7-96209C29CC9E}" dt="2022-12-22T20:53:04.217" v="4680" actId="13926"/>
          <ac:spMkLst>
            <pc:docMk/>
            <pc:sldMk cId="2000751793" sldId="808"/>
            <ac:spMk id="5" creationId="{4E6D9EEC-84A0-B321-A8AE-A117B9E5277D}"/>
          </ac:spMkLst>
        </pc:spChg>
        <pc:picChg chg="add del mod">
          <ac:chgData name="用 共" userId="674416862f0b68f3" providerId="LiveId" clId="{FE939815-2F19-40C1-9ED7-96209C29CC9E}" dt="2022-12-22T20:53:14.085" v="4684" actId="478"/>
          <ac:picMkLst>
            <pc:docMk/>
            <pc:sldMk cId="2000751793" sldId="808"/>
            <ac:picMk id="2" creationId="{44B2D60C-FA6D-6E32-0A20-9BCC74912AE0}"/>
          </ac:picMkLst>
        </pc:picChg>
        <pc:picChg chg="add mod">
          <ac:chgData name="用 共" userId="674416862f0b68f3" providerId="LiveId" clId="{FE939815-2F19-40C1-9ED7-96209C29CC9E}" dt="2022-12-22T20:53:26.923" v="4688" actId="14100"/>
          <ac:picMkLst>
            <pc:docMk/>
            <pc:sldMk cId="2000751793" sldId="808"/>
            <ac:picMk id="7" creationId="{C49AD299-DDD6-5FCE-90D6-2B620EFB5CD7}"/>
          </ac:picMkLst>
        </pc:picChg>
      </pc:sldChg>
    </pc:docChg>
  </pc:docChgLst>
  <pc:docChgLst>
    <pc:chgData name="用 共" userId="674416862f0b68f3" providerId="LiveId" clId="{C03C2429-FFFE-469F-B831-69F6F6749FC2}"/>
    <pc:docChg chg="undo redo custSel addSld delSld modSld sldOrd addSection delSection modSection">
      <pc:chgData name="用 共" userId="674416862f0b68f3" providerId="LiveId" clId="{C03C2429-FFFE-469F-B831-69F6F6749FC2}" dt="2022-12-01T20:06:02.828" v="1119" actId="13926"/>
      <pc:docMkLst>
        <pc:docMk/>
      </pc:docMkLst>
      <pc:sldChg chg="modSp mod">
        <pc:chgData name="用 共" userId="674416862f0b68f3" providerId="LiveId" clId="{C03C2429-FFFE-469F-B831-69F6F6749FC2}" dt="2022-12-01T19:25:30.675" v="43" actId="20577"/>
        <pc:sldMkLst>
          <pc:docMk/>
          <pc:sldMk cId="1341355030" sldId="256"/>
        </pc:sldMkLst>
        <pc:spChg chg="mod">
          <ac:chgData name="用 共" userId="674416862f0b68f3" providerId="LiveId" clId="{C03C2429-FFFE-469F-B831-69F6F6749FC2}" dt="2022-12-01T19:25:17.117" v="22" actId="20577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C03C2429-FFFE-469F-B831-69F6F6749FC2}" dt="2022-12-01T19:25:30.675" v="43" actId="20577"/>
          <ac:spMkLst>
            <pc:docMk/>
            <pc:sldMk cId="1341355030" sldId="256"/>
            <ac:spMk id="16" creationId="{79614AA7-E75E-0BB5-A60E-E2CCBA7F2A35}"/>
          </ac:spMkLst>
        </pc:spChg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4332931" sldId="2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5879798" sldId="2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72618420" sldId="2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635440" sldId="2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31644274" sldId="2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45977086" sldId="2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52987" sldId="2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158725" sldId="2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66554314" sldId="2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0386014" sldId="2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7912775" sldId="2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86210208" sldId="2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09390192" sldId="2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6655348" sldId="2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2535702" sldId="2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44695417" sldId="2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8048077" sldId="2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20730307" sldId="2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0338157" sldId="2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6417361" sldId="2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7707970" sldId="2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2613229" sldId="2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142900" sldId="2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09542666" sldId="2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837813" sldId="2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3337388" sldId="2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98087562" sldId="2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00489850" sldId="2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59394825" sldId="2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835168" sldId="2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92325264" sldId="2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1289413" sldId="3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63711617" sldId="3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53889029" sldId="3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3673210" sldId="3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62987768" sldId="3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6856538" sldId="3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42316896" sldId="3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89603258" sldId="3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91643333" sldId="3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48866693" sldId="3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43306460" sldId="3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05387548" sldId="3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63041730" sldId="3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25369915" sldId="3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7687840" sldId="3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4462263" sldId="3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2871553" sldId="3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0331685" sldId="3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31836077" sldId="3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1482710" sldId="3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79154507" sldId="3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71745436" sldId="3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69074523" sldId="3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76188216" sldId="3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2962372" sldId="3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4737290" sldId="3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1379238" sldId="3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331235" sldId="3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4307286" sldId="3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2398907" sldId="3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56754530" sldId="3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42623846" sldId="3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4963174" sldId="3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9046715" sldId="3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91164389" sldId="3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2226985" sldId="3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51791889" sldId="3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6784330" sldId="3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5158938" sldId="3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2124181" sldId="3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71889974" sldId="3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9567286" sldId="3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83094807" sldId="3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74093364" sldId="3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20643165" sldId="3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46322100" sldId="3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3150893" sldId="3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260290" sldId="3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71872525" sldId="3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6793358" sldId="3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74569808" sldId="3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35156331" sldId="3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5728877" sldId="3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18044785" sldId="3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76261566" sldId="3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56397619" sldId="3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16876251" sldId="3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07032002" sldId="3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9314833" sldId="3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68498896" sldId="3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82555962" sldId="3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197032" sldId="3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7240279" sldId="3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18108495" sldId="3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0913350" sldId="3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08705884" sldId="3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462983" sldId="3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4032887" sldId="3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3407281" sldId="3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3786048" sldId="3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16130822" sldId="3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68165800" sldId="3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67228979" sldId="3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1422591" sldId="3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20934271" sldId="3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4171187" sldId="3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4371514" sldId="3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03345591" sldId="3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6368754" sldId="4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8728897" sldId="4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0769343" sldId="4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20311243" sldId="4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1477061" sldId="4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15341819" sldId="4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0993050" sldId="4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9618930" sldId="4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94484579" sldId="4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9351361" sldId="4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77471297" sldId="4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3072200" sldId="4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49294950" sldId="4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36178506" sldId="4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86668297" sldId="4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45887157" sldId="4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1356707" sldId="4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68966836" sldId="4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997810" sldId="4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91779556" sldId="4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20082113" sldId="4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79163366" sldId="4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91304974" sldId="4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4083600" sldId="4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1145651" sldId="4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4439920" sldId="4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77110525" sldId="4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6162422" sldId="4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5106674" sldId="4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88640352" sldId="4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24301477" sldId="45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02053666" sldId="4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7523557" sldId="45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66455532" sldId="4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5594259" sldId="4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8478225" sldId="4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7253500" sldId="4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0794434" sldId="4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41638365" sldId="4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38491129" sldId="4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2992890" sldId="4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87169826" sldId="4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96902894" sldId="4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47087903" sldId="4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7293025" sldId="4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58303107" sldId="4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9054771" sldId="4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2505585" sldId="4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63426" sldId="4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520816" sldId="4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6981782" sldId="4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7217849" sldId="4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25833450" sldId="4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9631463" sldId="4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04034954" sldId="4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54677375" sldId="4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23767630" sldId="4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711446" sldId="4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57987288" sldId="4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16633552" sldId="4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5408865" sldId="4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7632319" sldId="4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7624113" sldId="4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29291737" sldId="4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6660183" sldId="4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01453065" sldId="4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3637012" sldId="4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13329617" sldId="4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4126897" sldId="4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74406392" sldId="4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39844148" sldId="4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7984886" sldId="4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2770736" sldId="4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95012416" sldId="4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6438754" sldId="4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5584665" sldId="4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8572919" sldId="4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4115611" sldId="4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21311800" sldId="4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5211236" sldId="4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33054368" sldId="5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4993513" sldId="5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73887895" sldId="5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93857225" sldId="5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138417" sldId="5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1825967" sldId="5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8221105" sldId="5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70167428" sldId="5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83876701" sldId="5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6114457" sldId="5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6851642" sldId="5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8273544" sldId="5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0123975" sldId="5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9418973" sldId="5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18275032" sldId="5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01085138" sldId="5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8897507" sldId="5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33844362" sldId="5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6393468" sldId="5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1548988" sldId="5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394711" sldId="5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9913135" sldId="5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80120007" sldId="5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9078020" sldId="5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2620753" sldId="5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066397" sldId="52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44998782" sldId="52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35395760" sldId="52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31707401" sldId="52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636155" sldId="52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7035266" sldId="53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12377593" sldId="53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19266632" sldId="53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7054798" sldId="53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745589" sldId="53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48008706" sldId="53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4203609" sldId="53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11523491" sldId="5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9375648" sldId="5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8065250" sldId="53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0112645" sldId="5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15459876" sldId="5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6220185" sldId="5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8233426" sldId="5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135552" sldId="5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61928824" sldId="5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9487027" sldId="5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3398622" sldId="5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34735715" sldId="5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44982046" sldId="5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198745" sldId="5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89215262" sldId="5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38526797" sldId="5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35300265" sldId="572"/>
        </pc:sldMkLst>
      </pc:sldChg>
      <pc:sldChg chg="addSp delSp modSp new mod ord modClrScheme chgLayout">
        <pc:chgData name="用 共" userId="674416862f0b68f3" providerId="LiveId" clId="{C03C2429-FFFE-469F-B831-69F6F6749FC2}" dt="2022-12-01T19:38:21.404" v="414" actId="571"/>
        <pc:sldMkLst>
          <pc:docMk/>
          <pc:sldMk cId="4096365489" sldId="573"/>
        </pc:sldMkLst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2" creationId="{C9685113-6E1A-60E6-6621-2291B5632B4A}"/>
          </ac:spMkLst>
        </pc:spChg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3" creationId="{C1B6604C-D82F-E1DF-F253-DA4D1998F99E}"/>
          </ac:spMkLst>
        </pc:spChg>
        <pc:spChg chg="add mod ord">
          <ac:chgData name="用 共" userId="674416862f0b68f3" providerId="LiveId" clId="{C03C2429-FFFE-469F-B831-69F6F6749FC2}" dt="2022-12-01T19:26:29.652" v="87" actId="20577"/>
          <ac:spMkLst>
            <pc:docMk/>
            <pc:sldMk cId="4096365489" sldId="573"/>
            <ac:spMk id="4" creationId="{C6C9FB5E-A770-0259-6DA2-23C33C2A8B46}"/>
          </ac:spMkLst>
        </pc:spChg>
        <pc:spChg chg="add mod ord">
          <ac:chgData name="用 共" userId="674416862f0b68f3" providerId="LiveId" clId="{C03C2429-FFFE-469F-B831-69F6F6749FC2}" dt="2022-12-01T19:37:09.185" v="371" actId="20577"/>
          <ac:spMkLst>
            <pc:docMk/>
            <pc:sldMk cId="4096365489" sldId="573"/>
            <ac:spMk id="5" creationId="{18E91E30-3D1D-5F12-DB14-7E5B6729BF44}"/>
          </ac:spMkLst>
        </pc:spChg>
        <pc:spChg chg="add mod ord">
          <ac:chgData name="用 共" userId="674416862f0b68f3" providerId="LiveId" clId="{C03C2429-FFFE-469F-B831-69F6F6749FC2}" dt="2022-12-01T19:26:32.872" v="88" actId="14100"/>
          <ac:spMkLst>
            <pc:docMk/>
            <pc:sldMk cId="4096365489" sldId="573"/>
            <ac:spMk id="6" creationId="{DC51FC42-5018-DF8D-A148-2C0F0154D1EB}"/>
          </ac:spMkLst>
        </pc:spChg>
        <pc:spChg chg="add mod">
          <ac:chgData name="用 共" userId="674416862f0b68f3" providerId="LiveId" clId="{C03C2429-FFFE-469F-B831-69F6F6749FC2}" dt="2022-12-01T19:37:20.818" v="382" actId="1076"/>
          <ac:spMkLst>
            <pc:docMk/>
            <pc:sldMk cId="4096365489" sldId="573"/>
            <ac:spMk id="7" creationId="{BA731C97-9015-E3FB-8CE7-F274773F769F}"/>
          </ac:spMkLst>
        </pc:spChg>
        <pc:spChg chg="add mod">
          <ac:chgData name="用 共" userId="674416862f0b68f3" providerId="LiveId" clId="{C03C2429-FFFE-469F-B831-69F6F6749FC2}" dt="2022-12-01T19:37:49.898" v="401" actId="20577"/>
          <ac:spMkLst>
            <pc:docMk/>
            <pc:sldMk cId="4096365489" sldId="573"/>
            <ac:spMk id="8" creationId="{B699014B-7F02-9DE4-7D34-9CA1A6CB0222}"/>
          </ac:spMkLst>
        </pc:spChg>
        <pc:spChg chg="add mod">
          <ac:chgData name="用 共" userId="674416862f0b68f3" providerId="LiveId" clId="{C03C2429-FFFE-469F-B831-69F6F6749FC2}" dt="2022-12-01T19:38:12.548" v="411" actId="1076"/>
          <ac:spMkLst>
            <pc:docMk/>
            <pc:sldMk cId="4096365489" sldId="573"/>
            <ac:spMk id="9" creationId="{71B5729F-BF44-5F01-042E-2948F221DDC4}"/>
          </ac:spMkLst>
        </pc:spChg>
        <pc:spChg chg="add mod">
          <ac:chgData name="用 共" userId="674416862f0b68f3" providerId="LiveId" clId="{C03C2429-FFFE-469F-B831-69F6F6749FC2}" dt="2022-12-01T19:38:14.461" v="412" actId="571"/>
          <ac:spMkLst>
            <pc:docMk/>
            <pc:sldMk cId="4096365489" sldId="573"/>
            <ac:spMk id="10" creationId="{AFD4E302-BF83-D620-1F15-D807145FCE6F}"/>
          </ac:spMkLst>
        </pc:spChg>
        <pc:spChg chg="add mod">
          <ac:chgData name="用 共" userId="674416862f0b68f3" providerId="LiveId" clId="{C03C2429-FFFE-469F-B831-69F6F6749FC2}" dt="2022-12-01T19:38:18.490" v="413" actId="571"/>
          <ac:spMkLst>
            <pc:docMk/>
            <pc:sldMk cId="4096365489" sldId="573"/>
            <ac:spMk id="11" creationId="{119FABC6-FA69-B608-5A83-C18E13018A1F}"/>
          </ac:spMkLst>
        </pc:spChg>
        <pc:spChg chg="add mod">
          <ac:chgData name="用 共" userId="674416862f0b68f3" providerId="LiveId" clId="{C03C2429-FFFE-469F-B831-69F6F6749FC2}" dt="2022-12-01T19:38:21.404" v="414" actId="571"/>
          <ac:spMkLst>
            <pc:docMk/>
            <pc:sldMk cId="4096365489" sldId="573"/>
            <ac:spMk id="12" creationId="{892892BB-7F87-5B07-551B-207255A4C51B}"/>
          </ac:spMkLst>
        </pc:spChg>
      </pc:sldChg>
      <pc:sldChg chg="addSp delSp modSp new mod modClrScheme chgLayout">
        <pc:chgData name="用 共" userId="674416862f0b68f3" providerId="LiveId" clId="{C03C2429-FFFE-469F-B831-69F6F6749FC2}" dt="2022-12-01T19:45:08.101" v="548" actId="14100"/>
        <pc:sldMkLst>
          <pc:docMk/>
          <pc:sldMk cId="1667448155" sldId="574"/>
        </pc:sldMkLst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2" creationId="{C47496A1-0D2A-30BA-60A6-3EA231070DA9}"/>
          </ac:spMkLst>
        </pc:spChg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3" creationId="{86791BA3-C476-4D37-B09B-C7C7193F02C6}"/>
          </ac:spMkLst>
        </pc:spChg>
        <pc:spChg chg="add mod ord">
          <ac:chgData name="用 共" userId="674416862f0b68f3" providerId="LiveId" clId="{C03C2429-FFFE-469F-B831-69F6F6749FC2}" dt="2022-12-01T19:30:04.616" v="303" actId="20577"/>
          <ac:spMkLst>
            <pc:docMk/>
            <pc:sldMk cId="1667448155" sldId="574"/>
            <ac:spMk id="4" creationId="{F96F382C-A3FE-E6E6-AD5D-6B585BE98A44}"/>
          </ac:spMkLst>
        </pc:spChg>
        <pc:spChg chg="add mod ord">
          <ac:chgData name="用 共" userId="674416862f0b68f3" providerId="LiveId" clId="{C03C2429-FFFE-469F-B831-69F6F6749FC2}" dt="2022-12-01T19:45:08.101" v="548" actId="14100"/>
          <ac:spMkLst>
            <pc:docMk/>
            <pc:sldMk cId="1667448155" sldId="574"/>
            <ac:spMk id="5" creationId="{3E4C8FAD-9972-4FA3-3A8D-6605CED8D410}"/>
          </ac:spMkLst>
        </pc:spChg>
        <pc:spChg chg="add mod ord">
          <ac:chgData name="用 共" userId="674416862f0b68f3" providerId="LiveId" clId="{C03C2429-FFFE-469F-B831-69F6F6749FC2}" dt="2022-12-01T19:38:42.002" v="416" actId="1076"/>
          <ac:spMkLst>
            <pc:docMk/>
            <pc:sldMk cId="1667448155" sldId="574"/>
            <ac:spMk id="6" creationId="{563F223E-C84C-F485-5136-A2F3E182CF94}"/>
          </ac:spMkLst>
        </pc:spChg>
        <pc:spChg chg="add mod">
          <ac:chgData name="用 共" userId="674416862f0b68f3" providerId="LiveId" clId="{C03C2429-FFFE-469F-B831-69F6F6749FC2}" dt="2022-12-01T19:44:51.349" v="541" actId="1076"/>
          <ac:spMkLst>
            <pc:docMk/>
            <pc:sldMk cId="1667448155" sldId="574"/>
            <ac:spMk id="7" creationId="{43534297-55A9-3DEC-93ED-43F2CE365D8F}"/>
          </ac:spMkLst>
        </pc:spChg>
        <pc:spChg chg="add del mod">
          <ac:chgData name="用 共" userId="674416862f0b68f3" providerId="LiveId" clId="{C03C2429-FFFE-469F-B831-69F6F6749FC2}" dt="2022-12-01T19:39:33.573" v="502" actId="478"/>
          <ac:spMkLst>
            <pc:docMk/>
            <pc:sldMk cId="1667448155" sldId="574"/>
            <ac:spMk id="8" creationId="{DB8C4B68-6944-4324-5644-49A86CC8F62F}"/>
          </ac:spMkLst>
        </pc:spChg>
        <pc:spChg chg="add mod">
          <ac:chgData name="用 共" userId="674416862f0b68f3" providerId="LiveId" clId="{C03C2429-FFFE-469F-B831-69F6F6749FC2}" dt="2022-12-01T19:43:55.489" v="524" actId="571"/>
          <ac:spMkLst>
            <pc:docMk/>
            <pc:sldMk cId="1667448155" sldId="574"/>
            <ac:spMk id="9" creationId="{DC6EB7EE-8653-4A54-A42E-6E10B8303B80}"/>
          </ac:spMkLst>
        </pc:spChg>
      </pc:sldChg>
      <pc:sldChg chg="addSp modSp add mod modAnim">
        <pc:chgData name="用 共" userId="674416862f0b68f3" providerId="LiveId" clId="{C03C2429-FFFE-469F-B831-69F6F6749FC2}" dt="2022-12-01T19:46:54.603" v="610" actId="13926"/>
        <pc:sldMkLst>
          <pc:docMk/>
          <pc:sldMk cId="3066749585" sldId="575"/>
        </pc:sldMkLst>
        <pc:spChg chg="add mod">
          <ac:chgData name="用 共" userId="674416862f0b68f3" providerId="LiveId" clId="{C03C2429-FFFE-469F-B831-69F6F6749FC2}" dt="2022-12-01T19:45:52.422" v="578" actId="1076"/>
          <ac:spMkLst>
            <pc:docMk/>
            <pc:sldMk cId="3066749585" sldId="575"/>
            <ac:spMk id="2" creationId="{96D0C7C7-D395-5ABB-E878-6F545BE60D01}"/>
          </ac:spMkLst>
        </pc:spChg>
        <pc:spChg chg="add mod">
          <ac:chgData name="用 共" userId="674416862f0b68f3" providerId="LiveId" clId="{C03C2429-FFFE-469F-B831-69F6F6749FC2}" dt="2022-12-01T19:46:10.149" v="606" actId="20577"/>
          <ac:spMkLst>
            <pc:docMk/>
            <pc:sldMk cId="3066749585" sldId="575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4.603" v="610" actId="13926"/>
          <ac:spMkLst>
            <pc:docMk/>
            <pc:sldMk cId="3066749585" sldId="575"/>
            <ac:spMk id="5" creationId="{3E4C8FAD-9972-4FA3-3A8D-6605CED8D410}"/>
          </ac:spMkLst>
        </pc:spChg>
      </pc:sldChg>
      <pc:sldChg chg="delSp modSp add mod ord">
        <pc:chgData name="用 共" userId="674416862f0b68f3" providerId="LiveId" clId="{C03C2429-FFFE-469F-B831-69F6F6749FC2}" dt="2022-12-01T19:47:08.246" v="614" actId="478"/>
        <pc:sldMkLst>
          <pc:docMk/>
          <pc:sldMk cId="3729490581" sldId="576"/>
        </pc:sldMkLst>
        <pc:spChg chg="del">
          <ac:chgData name="用 共" userId="674416862f0b68f3" providerId="LiveId" clId="{C03C2429-FFFE-469F-B831-69F6F6749FC2}" dt="2022-12-01T19:47:08.246" v="614" actId="478"/>
          <ac:spMkLst>
            <pc:docMk/>
            <pc:sldMk cId="3729490581" sldId="576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9.550" v="611" actId="13926"/>
          <ac:spMkLst>
            <pc:docMk/>
            <pc:sldMk cId="3729490581" sldId="576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48:38.978" v="721" actId="1076"/>
        <pc:sldMkLst>
          <pc:docMk/>
          <pc:sldMk cId="2759221486" sldId="577"/>
        </pc:sldMkLst>
        <pc:spChg chg="mod">
          <ac:chgData name="用 共" userId="674416862f0b68f3" providerId="LiveId" clId="{C03C2429-FFFE-469F-B831-69F6F6749FC2}" dt="2022-12-01T19:47:41.404" v="617" actId="1076"/>
          <ac:spMkLst>
            <pc:docMk/>
            <pc:sldMk cId="2759221486" sldId="577"/>
            <ac:spMk id="2" creationId="{96D0C7C7-D395-5ABB-E878-6F545BE60D01}"/>
          </ac:spMkLst>
        </pc:spChg>
        <pc:spChg chg="mod">
          <ac:chgData name="用 共" userId="674416862f0b68f3" providerId="LiveId" clId="{C03C2429-FFFE-469F-B831-69F6F6749FC2}" dt="2022-12-01T19:48:34.477" v="720" actId="1076"/>
          <ac:spMkLst>
            <pc:docMk/>
            <pc:sldMk cId="2759221486" sldId="577"/>
            <ac:spMk id="3" creationId="{CF0AA43F-93CC-4641-EC1C-F3B08070FF78}"/>
          </ac:spMkLst>
        </pc:spChg>
        <pc:spChg chg="add mod">
          <ac:chgData name="用 共" userId="674416862f0b68f3" providerId="LiveId" clId="{C03C2429-FFFE-469F-B831-69F6F6749FC2}" dt="2022-12-01T19:48:38.978" v="721" actId="1076"/>
          <ac:spMkLst>
            <pc:docMk/>
            <pc:sldMk cId="2759221486" sldId="577"/>
            <ac:spMk id="8" creationId="{E70A2677-717B-8532-8450-FEC1877F0BDB}"/>
          </ac:spMkLst>
        </pc:spChg>
      </pc:sldChg>
      <pc:sldChg chg="modSp add mod ord">
        <pc:chgData name="用 共" userId="674416862f0b68f3" providerId="LiveId" clId="{C03C2429-FFFE-469F-B831-69F6F6749FC2}" dt="2022-12-01T19:48:58.625" v="731" actId="14100"/>
        <pc:sldMkLst>
          <pc:docMk/>
          <pc:sldMk cId="3605727315" sldId="578"/>
        </pc:sldMkLst>
        <pc:spChg chg="mod">
          <ac:chgData name="用 共" userId="674416862f0b68f3" providerId="LiveId" clId="{C03C2429-FFFE-469F-B831-69F6F6749FC2}" dt="2022-12-01T19:48:58.625" v="731" actId="14100"/>
          <ac:spMkLst>
            <pc:docMk/>
            <pc:sldMk cId="3605727315" sldId="578"/>
            <ac:spMk id="2" creationId="{96D0C7C7-D395-5ABB-E878-6F545BE60D01}"/>
          </ac:spMkLst>
        </pc:spChg>
      </pc:sldChg>
      <pc:sldChg chg="addSp modSp add mod">
        <pc:chgData name="用 共" userId="674416862f0b68f3" providerId="LiveId" clId="{C03C2429-FFFE-469F-B831-69F6F6749FC2}" dt="2022-12-01T19:49:26.786" v="763" actId="20577"/>
        <pc:sldMkLst>
          <pc:docMk/>
          <pc:sldMk cId="2828214551" sldId="579"/>
        </pc:sldMkLst>
        <pc:spChg chg="add mod">
          <ac:chgData name="用 共" userId="674416862f0b68f3" providerId="LiveId" clId="{C03C2429-FFFE-469F-B831-69F6F6749FC2}" dt="2022-12-01T19:49:26.786" v="763" actId="20577"/>
          <ac:spMkLst>
            <pc:docMk/>
            <pc:sldMk cId="2828214551" sldId="579"/>
            <ac:spMk id="3" creationId="{C48E13ED-8493-AE46-AE30-3C678819A033}"/>
          </ac:spMkLst>
        </pc:spChg>
        <pc:spChg chg="mod">
          <ac:chgData name="用 共" userId="674416862f0b68f3" providerId="LiveId" clId="{C03C2429-FFFE-469F-B831-69F6F6749FC2}" dt="2022-12-01T19:49:09.425" v="734" actId="13926"/>
          <ac:spMkLst>
            <pc:docMk/>
            <pc:sldMk cId="2828214551" sldId="579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50:13.855" v="769" actId="1076"/>
        <pc:sldMkLst>
          <pc:docMk/>
          <pc:sldMk cId="2361187513" sldId="580"/>
        </pc:sldMkLst>
        <pc:picChg chg="add mod">
          <ac:chgData name="用 共" userId="674416862f0b68f3" providerId="LiveId" clId="{C03C2429-FFFE-469F-B831-69F6F6749FC2}" dt="2022-12-01T19:50:13.855" v="769" actId="1076"/>
          <ac:picMkLst>
            <pc:docMk/>
            <pc:sldMk cId="2361187513" sldId="580"/>
            <ac:picMk id="9" creationId="{652F5E2A-D4DE-5785-A6F2-A7752F757D74}"/>
          </ac:picMkLst>
        </pc:picChg>
      </pc:sldChg>
      <pc:sldChg chg="modSp add mod ord">
        <pc:chgData name="用 共" userId="674416862f0b68f3" providerId="LiveId" clId="{C03C2429-FFFE-469F-B831-69F6F6749FC2}" dt="2022-12-01T19:52:12.258" v="834" actId="20577"/>
        <pc:sldMkLst>
          <pc:docMk/>
          <pc:sldMk cId="2585049744" sldId="581"/>
        </pc:sldMkLst>
        <pc:spChg chg="mod">
          <ac:chgData name="用 共" userId="674416862f0b68f3" providerId="LiveId" clId="{C03C2429-FFFE-469F-B831-69F6F6749FC2}" dt="2022-12-01T19:51:34.628" v="780" actId="20577"/>
          <ac:spMkLst>
            <pc:docMk/>
            <pc:sldMk cId="2585049744" sldId="581"/>
            <ac:spMk id="4" creationId="{C6C9FB5E-A770-0259-6DA2-23C33C2A8B46}"/>
          </ac:spMkLst>
        </pc:spChg>
        <pc:spChg chg="mod">
          <ac:chgData name="用 共" userId="674416862f0b68f3" providerId="LiveId" clId="{C03C2429-FFFE-469F-B831-69F6F6749FC2}" dt="2022-12-01T19:52:04.806" v="824" actId="20577"/>
          <ac:spMkLst>
            <pc:docMk/>
            <pc:sldMk cId="2585049744" sldId="581"/>
            <ac:spMk id="5" creationId="{18E91E30-3D1D-5F12-DB14-7E5B6729BF44}"/>
          </ac:spMkLst>
        </pc:spChg>
        <pc:spChg chg="mod">
          <ac:chgData name="用 共" userId="674416862f0b68f3" providerId="LiveId" clId="{C03C2429-FFFE-469F-B831-69F6F6749FC2}" dt="2022-12-01T19:51:39.570" v="781" actId="14100"/>
          <ac:spMkLst>
            <pc:docMk/>
            <pc:sldMk cId="2585049744" sldId="581"/>
            <ac:spMk id="6" creationId="{DC51FC42-5018-DF8D-A148-2C0F0154D1EB}"/>
          </ac:spMkLst>
        </pc:spChg>
        <pc:spChg chg="mod">
          <ac:chgData name="用 共" userId="674416862f0b68f3" providerId="LiveId" clId="{C03C2429-FFFE-469F-B831-69F6F6749FC2}" dt="2022-12-01T19:52:09.244" v="829" actId="20577"/>
          <ac:spMkLst>
            <pc:docMk/>
            <pc:sldMk cId="2585049744" sldId="581"/>
            <ac:spMk id="7" creationId="{BA731C97-9015-E3FB-8CE7-F274773F769F}"/>
          </ac:spMkLst>
        </pc:spChg>
        <pc:spChg chg="mod">
          <ac:chgData name="用 共" userId="674416862f0b68f3" providerId="LiveId" clId="{C03C2429-FFFE-469F-B831-69F6F6749FC2}" dt="2022-12-01T19:52:12.258" v="834" actId="20577"/>
          <ac:spMkLst>
            <pc:docMk/>
            <pc:sldMk cId="2585049744" sldId="581"/>
            <ac:spMk id="8" creationId="{B699014B-7F02-9DE4-7D34-9CA1A6CB0222}"/>
          </ac:spMkLst>
        </pc:spChg>
      </pc:sldChg>
      <pc:sldChg chg="addSp modSp add mod ord">
        <pc:chgData name="用 共" userId="674416862f0b68f3" providerId="LiveId" clId="{C03C2429-FFFE-469F-B831-69F6F6749FC2}" dt="2022-12-01T20:01:14.332" v="995" actId="13926"/>
        <pc:sldMkLst>
          <pc:docMk/>
          <pc:sldMk cId="3854438925" sldId="582"/>
        </pc:sldMkLst>
        <pc:spChg chg="add mod">
          <ac:chgData name="用 共" userId="674416862f0b68f3" providerId="LiveId" clId="{C03C2429-FFFE-469F-B831-69F6F6749FC2}" dt="2022-12-01T20:01:11.135" v="994" actId="1076"/>
          <ac:spMkLst>
            <pc:docMk/>
            <pc:sldMk cId="3854438925" sldId="582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19:52:25.398" v="842" actId="20577"/>
          <ac:spMkLst>
            <pc:docMk/>
            <pc:sldMk cId="3854438925" sldId="582"/>
            <ac:spMk id="4" creationId="{F96F382C-A3FE-E6E6-AD5D-6B585BE98A44}"/>
          </ac:spMkLst>
        </pc:spChg>
        <pc:spChg chg="mod">
          <ac:chgData name="用 共" userId="674416862f0b68f3" providerId="LiveId" clId="{C03C2429-FFFE-469F-B831-69F6F6749FC2}" dt="2022-12-01T20:01:14.332" v="995" actId="13926"/>
          <ac:spMkLst>
            <pc:docMk/>
            <pc:sldMk cId="3854438925" sldId="582"/>
            <ac:spMk id="5" creationId="{3E4C8FAD-9972-4FA3-3A8D-6605CED8D410}"/>
          </ac:spMkLst>
        </pc:spChg>
        <pc:spChg chg="mod">
          <ac:chgData name="用 共" userId="674416862f0b68f3" providerId="LiveId" clId="{C03C2429-FFFE-469F-B831-69F6F6749FC2}" dt="2022-12-01T19:52:31.165" v="843" actId="14100"/>
          <ac:spMkLst>
            <pc:docMk/>
            <pc:sldMk cId="3854438925" sldId="582"/>
            <ac:spMk id="6" creationId="{563F223E-C84C-F485-5136-A2F3E182CF94}"/>
          </ac:spMkLst>
        </pc:spChg>
        <pc:spChg chg="mod">
          <ac:chgData name="用 共" userId="674416862f0b68f3" providerId="LiveId" clId="{C03C2429-FFFE-469F-B831-69F6F6749FC2}" dt="2022-12-01T20:00:47.863" v="957" actId="1076"/>
          <ac:spMkLst>
            <pc:docMk/>
            <pc:sldMk cId="3854438925" sldId="582"/>
            <ac:spMk id="7" creationId="{43534297-55A9-3DEC-93ED-43F2CE365D8F}"/>
          </ac:spMkLst>
        </pc:spChg>
      </pc:sldChg>
      <pc:sldChg chg="modSp add mod">
        <pc:chgData name="用 共" userId="674416862f0b68f3" providerId="LiveId" clId="{C03C2429-FFFE-469F-B831-69F6F6749FC2}" dt="2022-12-01T20:01:58.646" v="1036" actId="14100"/>
        <pc:sldMkLst>
          <pc:docMk/>
          <pc:sldMk cId="467065092" sldId="583"/>
        </pc:sldMkLst>
        <pc:spChg chg="mod">
          <ac:chgData name="用 共" userId="674416862f0b68f3" providerId="LiveId" clId="{C03C2429-FFFE-469F-B831-69F6F6749FC2}" dt="2022-12-01T20:01:58.646" v="1036" actId="14100"/>
          <ac:spMkLst>
            <pc:docMk/>
            <pc:sldMk cId="467065092" sldId="583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20:01:30.832" v="998" actId="13926"/>
          <ac:spMkLst>
            <pc:docMk/>
            <pc:sldMk cId="467065092" sldId="583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20:02:19.762" v="1084" actId="20577"/>
        <pc:sldMkLst>
          <pc:docMk/>
          <pc:sldMk cId="1450520729" sldId="584"/>
        </pc:sldMkLst>
        <pc:spChg chg="add mod">
          <ac:chgData name="用 共" userId="674416862f0b68f3" providerId="LiveId" clId="{C03C2429-FFFE-469F-B831-69F6F6749FC2}" dt="2022-12-01T20:02:19.762" v="1084" actId="20577"/>
          <ac:spMkLst>
            <pc:docMk/>
            <pc:sldMk cId="1450520729" sldId="584"/>
            <ac:spMk id="3" creationId="{43A23053-1076-9CD1-C635-1D0FF53ACA8E}"/>
          </ac:spMkLst>
        </pc:spChg>
      </pc:sldChg>
      <pc:sldChg chg="modSp add mod ord">
        <pc:chgData name="用 共" userId="674416862f0b68f3" providerId="LiveId" clId="{C03C2429-FFFE-469F-B831-69F6F6749FC2}" dt="2022-12-01T20:02:45.486" v="1092"/>
        <pc:sldMkLst>
          <pc:docMk/>
          <pc:sldMk cId="673787851" sldId="585"/>
        </pc:sldMkLst>
        <pc:spChg chg="mod">
          <ac:chgData name="用 共" userId="674416862f0b68f3" providerId="LiveId" clId="{C03C2429-FFFE-469F-B831-69F6F6749FC2}" dt="2022-12-01T20:02:36.054" v="1090" actId="14100"/>
          <ac:spMkLst>
            <pc:docMk/>
            <pc:sldMk cId="673787851" sldId="585"/>
            <ac:spMk id="2" creationId="{6525E59F-0718-E036-BF3B-D5F27FE10888}"/>
          </ac:spMkLst>
        </pc:spChg>
      </pc:sldChg>
      <pc:sldChg chg="addSp modSp add mod">
        <pc:chgData name="用 共" userId="674416862f0b68f3" providerId="LiveId" clId="{C03C2429-FFFE-469F-B831-69F6F6749FC2}" dt="2022-12-01T20:06:02.828" v="1119" actId="13926"/>
        <pc:sldMkLst>
          <pc:docMk/>
          <pc:sldMk cId="4223792999" sldId="586"/>
        </pc:sldMkLst>
        <pc:spChg chg="add mod">
          <ac:chgData name="用 共" userId="674416862f0b68f3" providerId="LiveId" clId="{C03C2429-FFFE-469F-B831-69F6F6749FC2}" dt="2022-12-01T20:03:09.072" v="1110" actId="1076"/>
          <ac:spMkLst>
            <pc:docMk/>
            <pc:sldMk cId="4223792999" sldId="586"/>
            <ac:spMk id="3" creationId="{25456283-C30A-82D3-3BBC-E6DEF1B43F90}"/>
          </ac:spMkLst>
        </pc:spChg>
        <pc:spChg chg="mod">
          <ac:chgData name="用 共" userId="674416862f0b68f3" providerId="LiveId" clId="{C03C2429-FFFE-469F-B831-69F6F6749FC2}" dt="2022-12-01T20:06:02.828" v="1119" actId="13926"/>
          <ac:spMkLst>
            <pc:docMk/>
            <pc:sldMk cId="4223792999" sldId="586"/>
            <ac:spMk id="5" creationId="{3E4C8FAD-9972-4FA3-3A8D-6605CED8D410}"/>
          </ac:spMkLst>
        </pc:spChg>
      </pc:sldChg>
      <pc:sldChg chg="addSp delSp modSp add mod">
        <pc:chgData name="用 共" userId="674416862f0b68f3" providerId="LiveId" clId="{C03C2429-FFFE-469F-B831-69F6F6749FC2}" dt="2022-12-01T20:05:58.626" v="1118" actId="1076"/>
        <pc:sldMkLst>
          <pc:docMk/>
          <pc:sldMk cId="3645000036" sldId="587"/>
        </pc:sldMkLst>
        <pc:spChg chg="del">
          <ac:chgData name="用 共" userId="674416862f0b68f3" providerId="LiveId" clId="{C03C2429-FFFE-469F-B831-69F6F6749FC2}" dt="2022-12-01T20:05:55.665" v="1116" actId="478"/>
          <ac:spMkLst>
            <pc:docMk/>
            <pc:sldMk cId="3645000036" sldId="587"/>
            <ac:spMk id="2" creationId="{6525E59F-0718-E036-BF3B-D5F27FE10888}"/>
          </ac:spMkLst>
        </pc:spChg>
        <pc:spChg chg="del">
          <ac:chgData name="用 共" userId="674416862f0b68f3" providerId="LiveId" clId="{C03C2429-FFFE-469F-B831-69F6F6749FC2}" dt="2022-12-01T20:05:56.872" v="1117" actId="478"/>
          <ac:spMkLst>
            <pc:docMk/>
            <pc:sldMk cId="3645000036" sldId="587"/>
            <ac:spMk id="3" creationId="{25456283-C30A-82D3-3BBC-E6DEF1B43F90}"/>
          </ac:spMkLst>
        </pc:spChg>
        <pc:picChg chg="add mod">
          <ac:chgData name="用 共" userId="674416862f0b68f3" providerId="LiveId" clId="{C03C2429-FFFE-469F-B831-69F6F6749FC2}" dt="2022-12-01T20:05:58.626" v="1118" actId="1076"/>
          <ac:picMkLst>
            <pc:docMk/>
            <pc:sldMk cId="3645000036" sldId="587"/>
            <ac:picMk id="9" creationId="{03A6D7D7-318E-8E28-0BDF-2013F7EFA2C7}"/>
          </ac:picMkLst>
        </pc:picChg>
      </pc:sld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2A4217F3-BE6F-43A6-B759-C0C9DAFFA881}"/>
    <pc:docChg chg="undo redo custSel addSld delSld modSld sldOrd modMainMaster addSection delSection modSection">
      <pc:chgData name="用 共" userId="674416862f0b68f3" providerId="LiveId" clId="{2A4217F3-BE6F-43A6-B759-C0C9DAFFA881}" dt="2022-12-08T20:16:48.521" v="6890" actId="17846"/>
      <pc:docMkLst>
        <pc:docMk/>
      </pc:docMkLst>
      <pc:sldChg chg="modSp mod">
        <pc:chgData name="用 共" userId="674416862f0b68f3" providerId="LiveId" clId="{2A4217F3-BE6F-43A6-B759-C0C9DAFFA881}" dt="2022-12-08T20:03:48.368" v="6888" actId="207"/>
        <pc:sldMkLst>
          <pc:docMk/>
          <pc:sldMk cId="1341355030" sldId="256"/>
        </pc:sldMkLst>
        <pc:spChg chg="mod">
          <ac:chgData name="用 共" userId="674416862f0b68f3" providerId="LiveId" clId="{2A4217F3-BE6F-43A6-B759-C0C9DAFFA881}" dt="2022-12-08T06:30:41.315" v="22" actId="14100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2A4217F3-BE6F-43A6-B759-C0C9DAFFA881}" dt="2022-12-08T06:30:37.115" v="21" actId="14100"/>
          <ac:spMkLst>
            <pc:docMk/>
            <pc:sldMk cId="1341355030" sldId="256"/>
            <ac:spMk id="5" creationId="{E419E481-5773-B2FC-98A5-3675CF86472B}"/>
          </ac:spMkLst>
        </pc:spChg>
        <pc:spChg chg="mod">
          <ac:chgData name="用 共" userId="674416862f0b68f3" providerId="LiveId" clId="{2A4217F3-BE6F-43A6-B759-C0C9DAFFA881}" dt="2022-12-08T20:03:36.158" v="6887" actId="207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2A4217F3-BE6F-43A6-B759-C0C9DAFFA881}" dt="2022-12-08T20:03:48.368" v="6888" actId="207"/>
          <ac:spMkLst>
            <pc:docMk/>
            <pc:sldMk cId="1341355030" sldId="256"/>
            <ac:spMk id="16" creationId="{79614AA7-E75E-0BB5-A60E-E2CCBA7F2A35}"/>
          </ac:spMkLst>
        </pc:spChg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1340281287" sldId="428"/>
        </pc:sldMkLst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4080537312" sldId="429"/>
        </pc:sldMkLst>
      </pc:sldChg>
      <pc:sldChg chg="addSp delSp modSp add mod">
        <pc:chgData name="用 共" userId="674416862f0b68f3" providerId="LiveId" clId="{2A4217F3-BE6F-43A6-B759-C0C9DAFFA881}" dt="2022-12-08T19:59:37.332" v="6832" actId="478"/>
        <pc:sldMkLst>
          <pc:docMk/>
          <pc:sldMk cId="3754043593" sldId="430"/>
        </pc:sldMkLst>
        <pc:spChg chg="add del mod">
          <ac:chgData name="用 共" userId="674416862f0b68f3" providerId="LiveId" clId="{2A4217F3-BE6F-43A6-B759-C0C9DAFFA881}" dt="2022-12-08T19:59:37.332" v="6832" actId="478"/>
          <ac:spMkLst>
            <pc:docMk/>
            <pc:sldMk cId="3754043593" sldId="430"/>
            <ac:spMk id="2" creationId="{4FB9E57E-2302-97D6-1DA1-C8320EDD880E}"/>
          </ac:spMkLst>
        </pc:spChg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096365489" sldId="57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667448155" sldId="57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066749585" sldId="57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729490581" sldId="57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759221486" sldId="577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05727315" sldId="578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828214551" sldId="579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361187513" sldId="580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585049744" sldId="581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854438925" sldId="582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67065092" sldId="58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450520729" sldId="58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673787851" sldId="58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223792999" sldId="58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45000036" sldId="587"/>
        </pc:sldMkLst>
      </pc:sldChg>
      <pc:sldChg chg="modSp new del mod ord">
        <pc:chgData name="用 共" userId="674416862f0b68f3" providerId="LiveId" clId="{2A4217F3-BE6F-43A6-B759-C0C9DAFFA881}" dt="2022-12-08T19:21:55.054" v="5875" actId="47"/>
        <pc:sldMkLst>
          <pc:docMk/>
          <pc:sldMk cId="750111437" sldId="588"/>
        </pc:sldMkLst>
        <pc:spChg chg="mod">
          <ac:chgData name="用 共" userId="674416862f0b68f3" providerId="LiveId" clId="{2A4217F3-BE6F-43A6-B759-C0C9DAFFA881}" dt="2022-12-08T07:10:24.005" v="56" actId="20577"/>
          <ac:spMkLst>
            <pc:docMk/>
            <pc:sldMk cId="750111437" sldId="588"/>
            <ac:spMk id="2" creationId="{EEA2FB24-EC74-D211-9B39-7CB53C82FBB9}"/>
          </ac:spMkLst>
        </pc:spChg>
      </pc:sldChg>
      <pc:sldChg chg="addSp modSp new mod modAnim">
        <pc:chgData name="用 共" userId="674416862f0b68f3" providerId="LiveId" clId="{2A4217F3-BE6F-43A6-B759-C0C9DAFFA881}" dt="2022-12-08T14:42:17.092" v="1553" actId="12"/>
        <pc:sldMkLst>
          <pc:docMk/>
          <pc:sldMk cId="3089521903" sldId="589"/>
        </pc:sldMkLst>
        <pc:spChg chg="mod">
          <ac:chgData name="用 共" userId="674416862f0b68f3" providerId="LiveId" clId="{2A4217F3-BE6F-43A6-B759-C0C9DAFFA881}" dt="2022-12-08T07:11:26.836" v="100" actId="20577"/>
          <ac:spMkLst>
            <pc:docMk/>
            <pc:sldMk cId="3089521903" sldId="589"/>
            <ac:spMk id="2" creationId="{4029BD89-C884-312C-DDEC-A34A50F2C7F1}"/>
          </ac:spMkLst>
        </pc:spChg>
        <pc:spChg chg="mod">
          <ac:chgData name="用 共" userId="674416862f0b68f3" providerId="LiveId" clId="{2A4217F3-BE6F-43A6-B759-C0C9DAFFA881}" dt="2022-12-08T14:42:17.092" v="1553" actId="12"/>
          <ac:spMkLst>
            <pc:docMk/>
            <pc:sldMk cId="3089521903" sldId="589"/>
            <ac:spMk id="3" creationId="{45854CEB-D20D-3CAA-391D-58B238407028}"/>
          </ac:spMkLst>
        </pc:spChg>
        <pc:spChg chg="add mod ord">
          <ac:chgData name="用 共" userId="674416862f0b68f3" providerId="LiveId" clId="{2A4217F3-BE6F-43A6-B759-C0C9DAFFA881}" dt="2022-12-08T07:11:39.096" v="103" actId="167"/>
          <ac:spMkLst>
            <pc:docMk/>
            <pc:sldMk cId="3089521903" sldId="589"/>
            <ac:spMk id="4" creationId="{BB2A134F-78DF-B8AD-BE21-A96EB4EFDEA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5" creationId="{15742A1C-3352-4BCA-CCD1-5ADD252A331E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6" creationId="{4DA0F9AD-B635-1380-5D0D-761CFAF4F3C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7" creationId="{C39CBE35-1CC1-FD97-2CD8-B562CF857AA4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8" creationId="{366EF656-9310-90BA-9E4A-B306357AA0A8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9" creationId="{19C7F20E-BDAB-BDF2-6E1A-C6B8C555CCE2}"/>
          </ac:spMkLst>
        </pc:spChg>
        <pc:spChg chg="add mod">
          <ac:chgData name="用 共" userId="674416862f0b68f3" providerId="LiveId" clId="{2A4217F3-BE6F-43A6-B759-C0C9DAFFA881}" dt="2022-12-08T07:21:03.995" v="352" actId="1076"/>
          <ac:spMkLst>
            <pc:docMk/>
            <pc:sldMk cId="3089521903" sldId="589"/>
            <ac:spMk id="10" creationId="{F4BA4B0F-1E9C-073C-8106-5704D1BB196B}"/>
          </ac:spMkLst>
        </pc:spChg>
        <pc:spChg chg="add mod">
          <ac:chgData name="用 共" userId="674416862f0b68f3" providerId="LiveId" clId="{2A4217F3-BE6F-43A6-B759-C0C9DAFFA881}" dt="2022-12-08T07:21:13.114" v="353" actId="1076"/>
          <ac:spMkLst>
            <pc:docMk/>
            <pc:sldMk cId="3089521903" sldId="589"/>
            <ac:spMk id="11" creationId="{FC166025-FA26-D109-9F0E-C0FBDCF9FF2D}"/>
          </ac:spMkLst>
        </pc:spChg>
      </pc:sldChg>
      <pc:sldChg chg="addSp delSp modSp add mod modAnim">
        <pc:chgData name="用 共" userId="674416862f0b68f3" providerId="LiveId" clId="{2A4217F3-BE6F-43A6-B759-C0C9DAFFA881}" dt="2022-12-08T07:37:16.581" v="648"/>
        <pc:sldMkLst>
          <pc:docMk/>
          <pc:sldMk cId="2275665181" sldId="590"/>
        </pc:sldMkLst>
        <pc:spChg chg="del mod">
          <ac:chgData name="用 共" userId="674416862f0b68f3" providerId="LiveId" clId="{2A4217F3-BE6F-43A6-B759-C0C9DAFFA881}" dt="2022-12-08T07:29:26.086" v="414" actId="478"/>
          <ac:spMkLst>
            <pc:docMk/>
            <pc:sldMk cId="2275665181" sldId="590"/>
            <ac:spMk id="3" creationId="{45854CEB-D20D-3CAA-391D-58B238407028}"/>
          </ac:spMkLst>
        </pc:spChg>
        <pc:spChg chg="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5" creationId="{15742A1C-3352-4BCA-CCD1-5ADD252A331E}"/>
          </ac:spMkLst>
        </pc:spChg>
        <pc:spChg chg="del mod">
          <ac:chgData name="用 共" userId="674416862f0b68f3" providerId="LiveId" clId="{2A4217F3-BE6F-43A6-B759-C0C9DAFFA881}" dt="2022-12-08T07:24:53.578" v="395" actId="478"/>
          <ac:spMkLst>
            <pc:docMk/>
            <pc:sldMk cId="2275665181" sldId="590"/>
            <ac:spMk id="6" creationId="{4DA0F9AD-B635-1380-5D0D-761CFAF4F3CC}"/>
          </ac:spMkLst>
        </pc:spChg>
        <pc:spChg chg="del">
          <ac:chgData name="用 共" userId="674416862f0b68f3" providerId="LiveId" clId="{2A4217F3-BE6F-43A6-B759-C0C9DAFFA881}" dt="2022-12-08T07:31:44.763" v="506" actId="478"/>
          <ac:spMkLst>
            <pc:docMk/>
            <pc:sldMk cId="2275665181" sldId="590"/>
            <ac:spMk id="7" creationId="{C39CBE35-1CC1-FD97-2CD8-B562CF857AA4}"/>
          </ac:spMkLst>
        </pc:spChg>
        <pc:spChg chg="del">
          <ac:chgData name="用 共" userId="674416862f0b68f3" providerId="LiveId" clId="{2A4217F3-BE6F-43A6-B759-C0C9DAFFA881}" dt="2022-12-08T07:31:46.162" v="507" actId="478"/>
          <ac:spMkLst>
            <pc:docMk/>
            <pc:sldMk cId="2275665181" sldId="590"/>
            <ac:spMk id="8" creationId="{366EF656-9310-90BA-9E4A-B306357AA0A8}"/>
          </ac:spMkLst>
        </pc:spChg>
        <pc:spChg chg="del">
          <ac:chgData name="用 共" userId="674416862f0b68f3" providerId="LiveId" clId="{2A4217F3-BE6F-43A6-B759-C0C9DAFFA881}" dt="2022-12-08T07:24:55.859" v="396" actId="478"/>
          <ac:spMkLst>
            <pc:docMk/>
            <pc:sldMk cId="2275665181" sldId="590"/>
            <ac:spMk id="9" creationId="{19C7F20E-BDAB-BDF2-6E1A-C6B8C555CCE2}"/>
          </ac:spMkLst>
        </pc:spChg>
        <pc:spChg chg="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10" creationId="{F4BA4B0F-1E9C-073C-8106-5704D1BB196B}"/>
          </ac:spMkLst>
        </pc:spChg>
        <pc:spChg chg="del">
          <ac:chgData name="用 共" userId="674416862f0b68f3" providerId="LiveId" clId="{2A4217F3-BE6F-43A6-B759-C0C9DAFFA881}" dt="2022-12-08T07:31:42.474" v="505" actId="478"/>
          <ac:spMkLst>
            <pc:docMk/>
            <pc:sldMk cId="2275665181" sldId="590"/>
            <ac:spMk id="11" creationId="{FC166025-FA26-D109-9F0E-C0FBDCF9FF2D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16" creationId="{64DF6186-6532-2926-D0C9-3261ACE81105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18" creationId="{D4DE7A19-3CE4-3F53-48F6-0D7BCE4B4314}"/>
          </ac:spMkLst>
        </pc:spChg>
        <pc:spChg chg="add del mod">
          <ac:chgData name="用 共" userId="674416862f0b68f3" providerId="LiveId" clId="{2A4217F3-BE6F-43A6-B759-C0C9DAFFA881}" dt="2022-12-08T07:33:01.312" v="563" actId="478"/>
          <ac:spMkLst>
            <pc:docMk/>
            <pc:sldMk cId="2275665181" sldId="590"/>
            <ac:spMk id="19" creationId="{C3C89BBD-332D-6873-DE99-FF8787BA66BC}"/>
          </ac:spMkLst>
        </pc:spChg>
        <pc:spChg chg="add del mod">
          <ac:chgData name="用 共" userId="674416862f0b68f3" providerId="LiveId" clId="{2A4217F3-BE6F-43A6-B759-C0C9DAFFA881}" dt="2022-12-08T07:33:00.145" v="562" actId="478"/>
          <ac:spMkLst>
            <pc:docMk/>
            <pc:sldMk cId="2275665181" sldId="590"/>
            <ac:spMk id="20" creationId="{7F4FB308-9F1A-0D5D-D5C5-58FEDF24504E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1" creationId="{AF6415ED-B6F9-268E-0410-CAAC47B98F52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2" creationId="{8A6706E3-6317-9F76-A701-B3B4111E8A53}"/>
          </ac:spMkLst>
        </pc:spChg>
        <pc:spChg chg="add 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23" creationId="{EDDC07D6-2E67-E83E-1F0A-E231C84DCC29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24" creationId="{2EC215F4-82EA-5E7B-51F9-1719D62F2A41}"/>
          </ac:spMkLst>
        </pc:sp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3" creationId="{97F4B1DF-8580-E2F8-0C85-E0331CD25901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4" creationId="{DF84881A-4CBB-AB3D-5397-2816ED154A5C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5" creationId="{22EF68F2-FC02-D924-E800-6E6F94BBDA0A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7" creationId="{AD16DB8E-022B-0CEB-6ED8-72634ED944D0}"/>
          </ac:cxnSpMkLst>
        </pc:cxnChg>
      </pc:sldChg>
      <pc:sldChg chg="add del">
        <pc:chgData name="用 共" userId="674416862f0b68f3" providerId="LiveId" clId="{2A4217F3-BE6F-43A6-B759-C0C9DAFFA881}" dt="2022-12-08T07:38:39.513" v="692" actId="47"/>
        <pc:sldMkLst>
          <pc:docMk/>
          <pc:sldMk cId="404536834" sldId="591"/>
        </pc:sldMkLst>
      </pc:sldChg>
      <pc:sldChg chg="add del">
        <pc:chgData name="用 共" userId="674416862f0b68f3" providerId="LiveId" clId="{2A4217F3-BE6F-43A6-B759-C0C9DAFFA881}" dt="2022-12-08T07:37:47.954" v="649" actId="47"/>
        <pc:sldMkLst>
          <pc:docMk/>
          <pc:sldMk cId="3300290527" sldId="591"/>
        </pc:sldMkLst>
      </pc:sldChg>
      <pc:sldChg chg="new del ord">
        <pc:chgData name="用 共" userId="674416862f0b68f3" providerId="LiveId" clId="{2A4217F3-BE6F-43A6-B759-C0C9DAFFA881}" dt="2022-12-08T07:38:07.383" v="655" actId="47"/>
        <pc:sldMkLst>
          <pc:docMk/>
          <pc:sldMk cId="2856456125" sldId="592"/>
        </pc:sldMkLst>
      </pc:sldChg>
      <pc:sldChg chg="new del">
        <pc:chgData name="用 共" userId="674416862f0b68f3" providerId="LiveId" clId="{2A4217F3-BE6F-43A6-B759-C0C9DAFFA881}" dt="2022-12-08T07:38:12.389" v="657" actId="47"/>
        <pc:sldMkLst>
          <pc:docMk/>
          <pc:sldMk cId="781299148" sldId="593"/>
        </pc:sldMkLst>
      </pc:sldChg>
      <pc:sldChg chg="addSp modSp new mod ord modAnim">
        <pc:chgData name="用 共" userId="674416862f0b68f3" providerId="LiveId" clId="{2A4217F3-BE6F-43A6-B759-C0C9DAFFA881}" dt="2022-12-08T16:54:30.546" v="2997" actId="20578"/>
        <pc:sldMkLst>
          <pc:docMk/>
          <pc:sldMk cId="2994857300" sldId="594"/>
        </pc:sldMkLst>
        <pc:spChg chg="mod">
          <ac:chgData name="用 共" userId="674416862f0b68f3" providerId="LiveId" clId="{2A4217F3-BE6F-43A6-B759-C0C9DAFFA881}" dt="2022-12-08T16:46:09.054" v="2833" actId="20577"/>
          <ac:spMkLst>
            <pc:docMk/>
            <pc:sldMk cId="2994857300" sldId="59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07:52:55.300" v="1031" actId="20577"/>
          <ac:spMkLst>
            <pc:docMk/>
            <pc:sldMk cId="2994857300" sldId="594"/>
            <ac:spMk id="3" creationId="{6371F7C7-85E1-6BE6-F71B-DCF28D03AE1A}"/>
          </ac:spMkLst>
        </pc:spChg>
        <pc:spChg chg="add mod ord">
          <ac:chgData name="用 共" userId="674416862f0b68f3" providerId="LiveId" clId="{2A4217F3-BE6F-43A6-B759-C0C9DAFFA881}" dt="2022-12-08T16:46:12.814" v="2834" actId="14100"/>
          <ac:spMkLst>
            <pc:docMk/>
            <pc:sldMk cId="2994857300" sldId="59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5:40:32.040" v="2062" actId="1076"/>
          <ac:spMkLst>
            <pc:docMk/>
            <pc:sldMk cId="2994857300" sldId="594"/>
            <ac:spMk id="5" creationId="{AC0A2914-61E1-48AA-90A3-5F2AC764DA36}"/>
          </ac:spMkLst>
        </pc:spChg>
      </pc:sldChg>
      <pc:sldChg chg="addSp delSp modSp add mod modAnim">
        <pc:chgData name="用 共" userId="674416862f0b68f3" providerId="LiveId" clId="{2A4217F3-BE6F-43A6-B759-C0C9DAFFA881}" dt="2022-12-08T16:46:55.651" v="2850" actId="167"/>
        <pc:sldMkLst>
          <pc:docMk/>
          <pc:sldMk cId="4294380896" sldId="595"/>
        </pc:sldMkLst>
        <pc:spChg chg="mod">
          <ac:chgData name="用 共" userId="674416862f0b68f3" providerId="LiveId" clId="{2A4217F3-BE6F-43A6-B759-C0C9DAFFA881}" dt="2022-12-08T16:46:18.843" v="2835"/>
          <ac:spMkLst>
            <pc:docMk/>
            <pc:sldMk cId="4294380896" sldId="59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07.333" v="2091" actId="20577"/>
          <ac:spMkLst>
            <pc:docMk/>
            <pc:sldMk cId="4294380896" sldId="59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3.521" v="2848" actId="478"/>
          <ac:spMkLst>
            <pc:docMk/>
            <pc:sldMk cId="4294380896" sldId="595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6:55.651" v="2850" actId="167"/>
          <ac:spMkLst>
            <pc:docMk/>
            <pc:sldMk cId="4294380896" sldId="595"/>
            <ac:spMk id="5" creationId="{520421C8-B86C-8CF3-4144-06139BBF9D2A}"/>
          </ac:spMkLst>
        </pc:spChg>
        <pc:spChg chg="add del mod">
          <ac:chgData name="用 共" userId="674416862f0b68f3" providerId="LiveId" clId="{2A4217F3-BE6F-43A6-B759-C0C9DAFFA881}" dt="2022-12-08T08:00:53.156" v="1205" actId="478"/>
          <ac:spMkLst>
            <pc:docMk/>
            <pc:sldMk cId="4294380896" sldId="595"/>
            <ac:spMk id="5" creationId="{A6547471-0E3D-3071-4AA8-0C82D8F4595E}"/>
          </ac:spMkLst>
        </pc:spChg>
        <pc:spChg chg="add del mod">
          <ac:chgData name="用 共" userId="674416862f0b68f3" providerId="LiveId" clId="{2A4217F3-BE6F-43A6-B759-C0C9DAFFA881}" dt="2022-12-08T08:01:56.781" v="1258" actId="478"/>
          <ac:spMkLst>
            <pc:docMk/>
            <pc:sldMk cId="4294380896" sldId="595"/>
            <ac:spMk id="6" creationId="{1EFFCA58-82BF-1892-55A1-3B9EC51469F9}"/>
          </ac:spMkLst>
        </pc:spChg>
        <pc:spChg chg="add del mod">
          <ac:chgData name="用 共" userId="674416862f0b68f3" providerId="LiveId" clId="{2A4217F3-BE6F-43A6-B759-C0C9DAFFA881}" dt="2022-12-08T08:02:42.180" v="1290" actId="21"/>
          <ac:spMkLst>
            <pc:docMk/>
            <pc:sldMk cId="4294380896" sldId="595"/>
            <ac:spMk id="7" creationId="{6E7B8B79-F59A-EEFF-6EE9-0E7F193E7880}"/>
          </ac:spMkLst>
        </pc:spChg>
        <pc:spChg chg="add del mod">
          <ac:chgData name="用 共" userId="674416862f0b68f3" providerId="LiveId" clId="{2A4217F3-BE6F-43A6-B759-C0C9DAFFA881}" dt="2022-12-08T08:03:08.280" v="1294"/>
          <ac:spMkLst>
            <pc:docMk/>
            <pc:sldMk cId="4294380896" sldId="595"/>
            <ac:spMk id="8" creationId="{654FC0B8-B00D-E0F3-9EDF-A8119D54FEE6}"/>
          </ac:spMkLst>
        </pc:spChg>
      </pc:sldChg>
      <pc:sldChg chg="delSp modSp add del mod">
        <pc:chgData name="用 共" userId="674416862f0b68f3" providerId="LiveId" clId="{2A4217F3-BE6F-43A6-B759-C0C9DAFFA881}" dt="2022-12-08T08:01:38.998" v="1238" actId="47"/>
        <pc:sldMkLst>
          <pc:docMk/>
          <pc:sldMk cId="4164950905" sldId="596"/>
        </pc:sldMkLst>
        <pc:spChg chg="mod">
          <ac:chgData name="用 共" userId="674416862f0b68f3" providerId="LiveId" clId="{2A4217F3-BE6F-43A6-B759-C0C9DAFFA881}" dt="2022-12-08T08:00:46.111" v="1203"/>
          <ac:spMkLst>
            <pc:docMk/>
            <pc:sldMk cId="4164950905" sldId="59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08:00:48.126" v="1204" actId="478"/>
          <ac:spMkLst>
            <pc:docMk/>
            <pc:sldMk cId="4164950905" sldId="596"/>
            <ac:spMk id="5" creationId="{A6547471-0E3D-3071-4AA8-0C82D8F4595E}"/>
          </ac:spMkLst>
        </pc:spChg>
      </pc:sldChg>
      <pc:sldChg chg="modSp add del mod">
        <pc:chgData name="用 共" userId="674416862f0b68f3" providerId="LiveId" clId="{2A4217F3-BE6F-43A6-B759-C0C9DAFFA881}" dt="2022-12-08T08:09:50.937" v="1398" actId="47"/>
        <pc:sldMkLst>
          <pc:docMk/>
          <pc:sldMk cId="754335557" sldId="597"/>
        </pc:sldMkLst>
        <pc:spChg chg="mod">
          <ac:chgData name="用 共" userId="674416862f0b68f3" providerId="LiveId" clId="{2A4217F3-BE6F-43A6-B759-C0C9DAFFA881}" dt="2022-12-08T08:01:31.029" v="1237" actId="403"/>
          <ac:spMkLst>
            <pc:docMk/>
            <pc:sldMk cId="754335557" sldId="597"/>
            <ac:spMk id="3" creationId="{6371F7C7-85E1-6BE6-F71B-DCF28D03AE1A}"/>
          </ac:spMkLst>
        </pc:spChg>
      </pc:sldChg>
      <pc:sldChg chg="addSp delSp modSp add mod modAnim">
        <pc:chgData name="用 共" userId="674416862f0b68f3" providerId="LiveId" clId="{2A4217F3-BE6F-43A6-B759-C0C9DAFFA881}" dt="2022-12-08T16:47:00.111" v="2853" actId="167"/>
        <pc:sldMkLst>
          <pc:docMk/>
          <pc:sldMk cId="1800871835" sldId="598"/>
        </pc:sldMkLst>
        <pc:spChg chg="mod">
          <ac:chgData name="用 共" userId="674416862f0b68f3" providerId="LiveId" clId="{2A4217F3-BE6F-43A6-B759-C0C9DAFFA881}" dt="2022-12-08T16:46:21.075" v="2836"/>
          <ac:spMkLst>
            <pc:docMk/>
            <pc:sldMk cId="1800871835" sldId="59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0.283" v="2094" actId="20577"/>
          <ac:spMkLst>
            <pc:docMk/>
            <pc:sldMk cId="1800871835" sldId="59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7.636" v="2851" actId="478"/>
          <ac:spMkLst>
            <pc:docMk/>
            <pc:sldMk cId="1800871835" sldId="598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08:03:19.540" v="1297"/>
          <ac:spMkLst>
            <pc:docMk/>
            <pc:sldMk cId="1800871835" sldId="598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0.111" v="2853" actId="167"/>
          <ac:spMkLst>
            <pc:docMk/>
            <pc:sldMk cId="1800871835" sldId="598"/>
            <ac:spMk id="6" creationId="{0C0AD419-FB6C-7260-0192-B6AD2C7A1336}"/>
          </ac:spMkLst>
        </pc:spChg>
      </pc:sldChg>
      <pc:sldChg chg="addSp delSp modSp add mod">
        <pc:chgData name="用 共" userId="674416862f0b68f3" providerId="LiveId" clId="{2A4217F3-BE6F-43A6-B759-C0C9DAFFA881}" dt="2022-12-08T16:47:04.043" v="2856" actId="167"/>
        <pc:sldMkLst>
          <pc:docMk/>
          <pc:sldMk cId="257037525" sldId="599"/>
        </pc:sldMkLst>
        <pc:spChg chg="mod">
          <ac:chgData name="用 共" userId="674416862f0b68f3" providerId="LiveId" clId="{2A4217F3-BE6F-43A6-B759-C0C9DAFFA881}" dt="2022-12-08T16:46:22.975" v="2837"/>
          <ac:spMkLst>
            <pc:docMk/>
            <pc:sldMk cId="257037525" sldId="599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4.086" v="2096" actId="20577"/>
          <ac:spMkLst>
            <pc:docMk/>
            <pc:sldMk cId="257037525" sldId="599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1.852" v="2854" actId="478"/>
          <ac:spMkLst>
            <pc:docMk/>
            <pc:sldMk cId="257037525" sldId="599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42.394" v="1371" actId="1076"/>
          <ac:spMkLst>
            <pc:docMk/>
            <pc:sldMk cId="257037525" sldId="599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4.043" v="2856" actId="167"/>
          <ac:spMkLst>
            <pc:docMk/>
            <pc:sldMk cId="257037525" sldId="599"/>
            <ac:spMk id="6" creationId="{1FA2E3B8-1E61-0BAF-DCCF-EF2A6768214B}"/>
          </ac:spMkLst>
        </pc:spChg>
      </pc:sldChg>
      <pc:sldChg chg="addSp modSp add del mod ord modAnim">
        <pc:chgData name="用 共" userId="674416862f0b68f3" providerId="LiveId" clId="{2A4217F3-BE6F-43A6-B759-C0C9DAFFA881}" dt="2022-12-08T08:05:04.369" v="1357" actId="47"/>
        <pc:sldMkLst>
          <pc:docMk/>
          <pc:sldMk cId="2562377906" sldId="600"/>
        </pc:sldMkLst>
        <pc:spChg chg="mod">
          <ac:chgData name="用 共" userId="674416862f0b68f3" providerId="LiveId" clId="{2A4217F3-BE6F-43A6-B759-C0C9DAFFA881}" dt="2022-12-08T08:04:40.989" v="1352" actId="13926"/>
          <ac:spMkLst>
            <pc:docMk/>
            <pc:sldMk cId="2562377906" sldId="600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08:04:37.201" v="1351" actId="1076"/>
          <ac:spMkLst>
            <pc:docMk/>
            <pc:sldMk cId="2562377906" sldId="600"/>
            <ac:spMk id="5" creationId="{B7CE524E-264E-9325-C460-720BB74D64C8}"/>
          </ac:spMkLst>
        </pc:spChg>
      </pc:sldChg>
      <pc:sldChg chg="add del">
        <pc:chgData name="用 共" userId="674416862f0b68f3" providerId="LiveId" clId="{2A4217F3-BE6F-43A6-B759-C0C9DAFFA881}" dt="2022-12-08T08:04:15.363" v="1318"/>
        <pc:sldMkLst>
          <pc:docMk/>
          <pc:sldMk cId="2763642950" sldId="600"/>
        </pc:sldMkLst>
      </pc:sldChg>
      <pc:sldChg chg="addSp delSp modSp add mod">
        <pc:chgData name="用 共" userId="674416862f0b68f3" providerId="LiveId" clId="{2A4217F3-BE6F-43A6-B759-C0C9DAFFA881}" dt="2022-12-08T16:47:08.687" v="2859" actId="167"/>
        <pc:sldMkLst>
          <pc:docMk/>
          <pc:sldMk cId="3285858859" sldId="601"/>
        </pc:sldMkLst>
        <pc:spChg chg="mod">
          <ac:chgData name="用 共" userId="674416862f0b68f3" providerId="LiveId" clId="{2A4217F3-BE6F-43A6-B759-C0C9DAFFA881}" dt="2022-12-08T16:46:24.853" v="2838"/>
          <ac:spMkLst>
            <pc:docMk/>
            <pc:sldMk cId="3285858859" sldId="601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7.656" v="2098" actId="20577"/>
          <ac:spMkLst>
            <pc:docMk/>
            <pc:sldMk cId="3285858859" sldId="601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6.936" v="2857" actId="478"/>
          <ac:spMkLst>
            <pc:docMk/>
            <pc:sldMk cId="3285858859" sldId="601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02.150" v="1356" actId="14100"/>
          <ac:spMkLst>
            <pc:docMk/>
            <pc:sldMk cId="3285858859" sldId="601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08.687" v="2859" actId="167"/>
          <ac:spMkLst>
            <pc:docMk/>
            <pc:sldMk cId="3285858859" sldId="601"/>
            <ac:spMk id="6" creationId="{BF1B69D5-EA1F-A9BC-8161-D20792D6C6B0}"/>
          </ac:spMkLst>
        </pc:spChg>
      </pc:sldChg>
      <pc:sldChg chg="addSp delSp modSp add mod">
        <pc:chgData name="用 共" userId="674416862f0b68f3" providerId="LiveId" clId="{2A4217F3-BE6F-43A6-B759-C0C9DAFFA881}" dt="2022-12-08T16:47:14.172" v="2862" actId="167"/>
        <pc:sldMkLst>
          <pc:docMk/>
          <pc:sldMk cId="3301764678" sldId="602"/>
        </pc:sldMkLst>
        <pc:spChg chg="mod">
          <ac:chgData name="用 共" userId="674416862f0b68f3" providerId="LiveId" clId="{2A4217F3-BE6F-43A6-B759-C0C9DAFFA881}" dt="2022-12-08T16:46:26.471" v="2839"/>
          <ac:spMkLst>
            <pc:docMk/>
            <pc:sldMk cId="3301764678" sldId="60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1.273" v="2100" actId="20577"/>
          <ac:spMkLst>
            <pc:docMk/>
            <pc:sldMk cId="3301764678" sldId="60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2.524" v="2860" actId="478"/>
          <ac:spMkLst>
            <pc:docMk/>
            <pc:sldMk cId="3301764678" sldId="602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16.785" v="1368" actId="1076"/>
          <ac:spMkLst>
            <pc:docMk/>
            <pc:sldMk cId="3301764678" sldId="602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4.172" v="2862" actId="167"/>
          <ac:spMkLst>
            <pc:docMk/>
            <pc:sldMk cId="3301764678" sldId="602"/>
            <ac:spMk id="6" creationId="{2DAFE996-5F4E-DA55-4FB8-0C32D76A9EB6}"/>
          </ac:spMkLst>
        </pc:spChg>
      </pc:sldChg>
      <pc:sldChg chg="addSp delSp modSp add mod">
        <pc:chgData name="用 共" userId="674416862f0b68f3" providerId="LiveId" clId="{2A4217F3-BE6F-43A6-B759-C0C9DAFFA881}" dt="2022-12-08T16:47:17.772" v="2865" actId="167"/>
        <pc:sldMkLst>
          <pc:docMk/>
          <pc:sldMk cId="1108701414" sldId="603"/>
        </pc:sldMkLst>
        <pc:spChg chg="mod">
          <ac:chgData name="用 共" userId="674416862f0b68f3" providerId="LiveId" clId="{2A4217F3-BE6F-43A6-B759-C0C9DAFFA881}" dt="2022-12-08T16:46:28.063" v="2840"/>
          <ac:spMkLst>
            <pc:docMk/>
            <pc:sldMk cId="1108701414" sldId="603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4.295" v="2102" actId="20577"/>
          <ac:spMkLst>
            <pc:docMk/>
            <pc:sldMk cId="1108701414" sldId="603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5.808" v="2863" actId="478"/>
          <ac:spMkLst>
            <pc:docMk/>
            <pc:sldMk cId="1108701414" sldId="603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6:20.718" v="1387" actId="1076"/>
          <ac:spMkLst>
            <pc:docMk/>
            <pc:sldMk cId="1108701414" sldId="603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7.772" v="2865" actId="167"/>
          <ac:spMkLst>
            <pc:docMk/>
            <pc:sldMk cId="1108701414" sldId="603"/>
            <ac:spMk id="6" creationId="{F9A3A386-BF49-26F0-BC69-EBC68BB5187A}"/>
          </ac:spMkLst>
        </pc:spChg>
      </pc:sldChg>
      <pc:sldChg chg="add del ord">
        <pc:chgData name="用 共" userId="674416862f0b68f3" providerId="LiveId" clId="{2A4217F3-BE6F-43A6-B759-C0C9DAFFA881}" dt="2022-12-08T08:09:48.369" v="1397" actId="47"/>
        <pc:sldMkLst>
          <pc:docMk/>
          <pc:sldMk cId="466781094" sldId="604"/>
        </pc:sldMkLst>
      </pc:sldChg>
      <pc:sldChg chg="add del">
        <pc:chgData name="用 共" userId="674416862f0b68f3" providerId="LiveId" clId="{2A4217F3-BE6F-43A6-B759-C0C9DAFFA881}" dt="2022-12-08T08:09:22.363" v="1389" actId="47"/>
        <pc:sldMkLst>
          <pc:docMk/>
          <pc:sldMk cId="3236528641" sldId="604"/>
        </pc:sldMkLst>
      </pc:sldChg>
      <pc:sldChg chg="addSp modSp new mod">
        <pc:chgData name="用 共" userId="674416862f0b68f3" providerId="LiveId" clId="{2A4217F3-BE6F-43A6-B759-C0C9DAFFA881}" dt="2022-12-08T16:48:36.681" v="2901" actId="14100"/>
        <pc:sldMkLst>
          <pc:docMk/>
          <pc:sldMk cId="2750702839" sldId="605"/>
        </pc:sldMkLst>
        <pc:spChg chg="mod">
          <ac:chgData name="用 共" userId="674416862f0b68f3" providerId="LiveId" clId="{2A4217F3-BE6F-43A6-B759-C0C9DAFFA881}" dt="2022-12-08T16:48:31.972" v="2900" actId="20577"/>
          <ac:spMkLst>
            <pc:docMk/>
            <pc:sldMk cId="2750702839" sldId="605"/>
            <ac:spMk id="2" creationId="{F7351A95-5E9B-57EC-ACBF-DA758F368189}"/>
          </ac:spMkLst>
        </pc:spChg>
        <pc:spChg chg="mod">
          <ac:chgData name="用 共" userId="674416862f0b68f3" providerId="LiveId" clId="{2A4217F3-BE6F-43A6-B759-C0C9DAFFA881}" dt="2022-12-08T15:46:02.936" v="2072" actId="108"/>
          <ac:spMkLst>
            <pc:docMk/>
            <pc:sldMk cId="2750702839" sldId="605"/>
            <ac:spMk id="3" creationId="{39F7C7A5-8303-C79D-06C3-73C0A6933AE9}"/>
          </ac:spMkLst>
        </pc:spChg>
        <pc:spChg chg="add mod ord">
          <ac:chgData name="用 共" userId="674416862f0b68f3" providerId="LiveId" clId="{2A4217F3-BE6F-43A6-B759-C0C9DAFFA881}" dt="2022-12-08T16:48:36.681" v="2901" actId="14100"/>
          <ac:spMkLst>
            <pc:docMk/>
            <pc:sldMk cId="2750702839" sldId="605"/>
            <ac:spMk id="4" creationId="{2E137848-9889-3334-2E7D-7E2E0F47D145}"/>
          </ac:spMkLst>
        </pc:spChg>
      </pc:sldChg>
      <pc:sldChg chg="addSp modSp new mod">
        <pc:chgData name="用 共" userId="674416862f0b68f3" providerId="LiveId" clId="{2A4217F3-BE6F-43A6-B759-C0C9DAFFA881}" dt="2022-12-08T16:48:45.902" v="2903" actId="14100"/>
        <pc:sldMkLst>
          <pc:docMk/>
          <pc:sldMk cId="2075765807" sldId="606"/>
        </pc:sldMkLst>
        <pc:spChg chg="mod">
          <ac:chgData name="用 共" userId="674416862f0b68f3" providerId="LiveId" clId="{2A4217F3-BE6F-43A6-B759-C0C9DAFFA881}" dt="2022-12-08T16:48:41.203" v="2902"/>
          <ac:spMkLst>
            <pc:docMk/>
            <pc:sldMk cId="2075765807" sldId="606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8.935" v="1694"/>
          <ac:spMkLst>
            <pc:docMk/>
            <pc:sldMk cId="2075765807" sldId="606"/>
            <ac:spMk id="3" creationId="{2F12D7F5-12AF-2C3B-8569-84B4750A4F0C}"/>
          </ac:spMkLst>
        </pc:spChg>
        <pc:spChg chg="add mod ord">
          <ac:chgData name="用 共" userId="674416862f0b68f3" providerId="LiveId" clId="{2A4217F3-BE6F-43A6-B759-C0C9DAFFA881}" dt="2022-12-08T16:48:45.902" v="2903" actId="14100"/>
          <ac:spMkLst>
            <pc:docMk/>
            <pc:sldMk cId="2075765807" sldId="606"/>
            <ac:spMk id="4" creationId="{0B30C14A-7ECF-C3A9-53EC-D7183E19896A}"/>
          </ac:spMkLst>
        </pc:spChg>
      </pc:sldChg>
      <pc:sldChg chg="addSp delSp modSp add mod">
        <pc:chgData name="用 共" userId="674416862f0b68f3" providerId="LiveId" clId="{2A4217F3-BE6F-43A6-B759-C0C9DAFFA881}" dt="2022-12-08T16:49:15.435" v="2918" actId="167"/>
        <pc:sldMkLst>
          <pc:docMk/>
          <pc:sldMk cId="3879205328" sldId="607"/>
        </pc:sldMkLst>
        <pc:spChg chg="mod">
          <ac:chgData name="用 共" userId="674416862f0b68f3" providerId="LiveId" clId="{2A4217F3-BE6F-43A6-B759-C0C9DAFFA881}" dt="2022-12-08T16:48:50.047" v="2904"/>
          <ac:spMkLst>
            <pc:docMk/>
            <pc:sldMk cId="3879205328" sldId="607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2.257" v="1693" actId="13926"/>
          <ac:spMkLst>
            <pc:docMk/>
            <pc:sldMk cId="3879205328" sldId="607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3.821" v="2916" actId="478"/>
          <ac:spMkLst>
            <pc:docMk/>
            <pc:sldMk cId="3879205328" sldId="607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7:24.418" v="1682" actId="1076"/>
          <ac:spMkLst>
            <pc:docMk/>
            <pc:sldMk cId="3879205328" sldId="607"/>
            <ac:spMk id="5" creationId="{D7F4C1BC-FF44-A471-CF29-0C3999342FB7}"/>
          </ac:spMkLst>
        </pc:spChg>
        <pc:spChg chg="add mod ord">
          <ac:chgData name="用 共" userId="674416862f0b68f3" providerId="LiveId" clId="{2A4217F3-BE6F-43A6-B759-C0C9DAFFA881}" dt="2022-12-08T16:49:15.435" v="2918" actId="167"/>
          <ac:spMkLst>
            <pc:docMk/>
            <pc:sldMk cId="3879205328" sldId="607"/>
            <ac:spMk id="6" creationId="{CCB2D202-7BD4-DAE2-7162-CEE76602C179}"/>
          </ac:spMkLst>
        </pc:spChg>
      </pc:sldChg>
      <pc:sldChg chg="addSp delSp modSp add mod ord">
        <pc:chgData name="用 共" userId="674416862f0b68f3" providerId="LiveId" clId="{2A4217F3-BE6F-43A6-B759-C0C9DAFFA881}" dt="2022-12-08T16:49:23.070" v="2924" actId="167"/>
        <pc:sldMkLst>
          <pc:docMk/>
          <pc:sldMk cId="4241911645" sldId="608"/>
        </pc:sldMkLst>
        <pc:spChg chg="mod">
          <ac:chgData name="用 共" userId="674416862f0b68f3" providerId="LiveId" clId="{2A4217F3-BE6F-43A6-B759-C0C9DAFFA881}" dt="2022-12-08T16:48:53.516" v="2906"/>
          <ac:spMkLst>
            <pc:docMk/>
            <pc:sldMk cId="4241911645" sldId="608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12.357" v="1691" actId="13926"/>
          <ac:spMkLst>
            <pc:docMk/>
            <pc:sldMk cId="4241911645" sldId="608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1.204" v="2922" actId="478"/>
          <ac:spMkLst>
            <pc:docMk/>
            <pc:sldMk cId="4241911645" sldId="608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8:57.124" v="1725" actId="1076"/>
          <ac:spMkLst>
            <pc:docMk/>
            <pc:sldMk cId="4241911645" sldId="608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3.070" v="2924" actId="167"/>
          <ac:spMkLst>
            <pc:docMk/>
            <pc:sldMk cId="4241911645" sldId="608"/>
            <ac:spMk id="6" creationId="{26B35F9F-3CB8-9585-C628-C210B1472C22}"/>
          </ac:spMkLst>
        </pc:spChg>
      </pc:sldChg>
      <pc:sldChg chg="addSp delSp modSp add mod">
        <pc:chgData name="用 共" userId="674416862f0b68f3" providerId="LiveId" clId="{2A4217F3-BE6F-43A6-B759-C0C9DAFFA881}" dt="2022-12-08T16:49:26.251" v="2927" actId="167"/>
        <pc:sldMkLst>
          <pc:docMk/>
          <pc:sldMk cId="2934918202" sldId="609"/>
        </pc:sldMkLst>
        <pc:spChg chg="mod">
          <ac:chgData name="用 共" userId="674416862f0b68f3" providerId="LiveId" clId="{2A4217F3-BE6F-43A6-B759-C0C9DAFFA881}" dt="2022-12-08T16:48:57.361" v="2907"/>
          <ac:spMkLst>
            <pc:docMk/>
            <pc:sldMk cId="2934918202" sldId="60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38.691" v="1920" actId="13926"/>
          <ac:spMkLst>
            <pc:docMk/>
            <pc:sldMk cId="2934918202" sldId="60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4.587" v="2925" actId="478"/>
          <ac:spMkLst>
            <pc:docMk/>
            <pc:sldMk cId="2934918202" sldId="609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5:18:42.405" v="1921" actId="1076"/>
          <ac:spMkLst>
            <pc:docMk/>
            <pc:sldMk cId="2934918202" sldId="609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6.251" v="2927" actId="167"/>
          <ac:spMkLst>
            <pc:docMk/>
            <pc:sldMk cId="2934918202" sldId="609"/>
            <ac:spMk id="6" creationId="{1611D3BB-41D4-A5E5-8CA3-B600D51F8B4B}"/>
          </ac:spMkLst>
        </pc:spChg>
      </pc:sldChg>
      <pc:sldChg chg="addSp delSp modSp add del mod">
        <pc:chgData name="用 共" userId="674416862f0b68f3" providerId="LiveId" clId="{2A4217F3-BE6F-43A6-B759-C0C9DAFFA881}" dt="2022-12-08T17:48:28.615" v="3929" actId="47"/>
        <pc:sldMkLst>
          <pc:docMk/>
          <pc:sldMk cId="570969478" sldId="610"/>
        </pc:sldMkLst>
        <pc:spChg chg="mod">
          <ac:chgData name="用 共" userId="674416862f0b68f3" providerId="LiveId" clId="{2A4217F3-BE6F-43A6-B759-C0C9DAFFA881}" dt="2022-12-08T16:48:52.068" v="2905"/>
          <ac:spMkLst>
            <pc:docMk/>
            <pc:sldMk cId="570969478" sldId="61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6:58.846" v="1887" actId="13926"/>
          <ac:spMkLst>
            <pc:docMk/>
            <pc:sldMk cId="570969478" sldId="61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7.337" v="2919" actId="478"/>
          <ac:spMkLst>
            <pc:docMk/>
            <pc:sldMk cId="570969478" sldId="610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6" creationId="{0D0B4D03-9704-D096-0A47-B5B2723A999C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7" creationId="{ABA6A32E-2C1B-B861-C859-0057E76463AA}"/>
          </ac:spMkLst>
        </pc:spChg>
        <pc:spChg chg="add mod ord">
          <ac:chgData name="用 共" userId="674416862f0b68f3" providerId="LiveId" clId="{2A4217F3-BE6F-43A6-B759-C0C9DAFFA881}" dt="2022-12-08T16:49:19.101" v="2921" actId="167"/>
          <ac:spMkLst>
            <pc:docMk/>
            <pc:sldMk cId="570969478" sldId="610"/>
            <ac:spMk id="11" creationId="{825AE66B-2C11-BF0D-C0B5-8D54006D65E7}"/>
          </ac:spMkLst>
        </pc:spChg>
        <pc:cxnChg chg="add mod">
          <ac:chgData name="用 共" userId="674416862f0b68f3" providerId="LiveId" clId="{2A4217F3-BE6F-43A6-B759-C0C9DAFFA881}" dt="2022-12-08T15:17:07.023" v="1888" actId="14100"/>
          <ac:cxnSpMkLst>
            <pc:docMk/>
            <pc:sldMk cId="570969478" sldId="610"/>
            <ac:cxnSpMk id="9" creationId="{6118B004-2E8C-9C06-6DED-C972E021EEA4}"/>
          </ac:cxnSpMkLst>
        </pc:cxnChg>
      </pc:sldChg>
      <pc:sldChg chg="addSp delSp modSp add del mod ord">
        <pc:chgData name="用 共" userId="674416862f0b68f3" providerId="LiveId" clId="{2A4217F3-BE6F-43A6-B759-C0C9DAFFA881}" dt="2022-12-08T16:49:30.205" v="2930" actId="167"/>
        <pc:sldMkLst>
          <pc:docMk/>
          <pc:sldMk cId="2937711486" sldId="611"/>
        </pc:sldMkLst>
        <pc:spChg chg="mod">
          <ac:chgData name="用 共" userId="674416862f0b68f3" providerId="LiveId" clId="{2A4217F3-BE6F-43A6-B759-C0C9DAFFA881}" dt="2022-12-08T16:48:59.291" v="2908"/>
          <ac:spMkLst>
            <pc:docMk/>
            <pc:sldMk cId="2937711486" sldId="611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50.193" v="1923" actId="13926"/>
          <ac:spMkLst>
            <pc:docMk/>
            <pc:sldMk cId="2937711486" sldId="611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8.372" v="2928" actId="478"/>
          <ac:spMkLst>
            <pc:docMk/>
            <pc:sldMk cId="2937711486" sldId="611"/>
            <ac:spMk id="4" creationId="{0B30C14A-7ECF-C3A9-53EC-D7183E19896A}"/>
          </ac:spMkLst>
        </pc:spChg>
        <pc:spChg chg="del">
          <ac:chgData name="用 共" userId="674416862f0b68f3" providerId="LiveId" clId="{2A4217F3-BE6F-43A6-B759-C0C9DAFFA881}" dt="2022-12-08T15:18:52.431" v="1924" actId="478"/>
          <ac:spMkLst>
            <pc:docMk/>
            <pc:sldMk cId="2937711486" sldId="611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30.205" v="2930" actId="167"/>
          <ac:spMkLst>
            <pc:docMk/>
            <pc:sldMk cId="2937711486" sldId="611"/>
            <ac:spMk id="8" creationId="{7BFE3310-DED0-2C3E-CC8E-AAF04EB696CD}"/>
          </ac:spMkLst>
        </pc:spChg>
        <pc:picChg chg="add mod">
          <ac:chgData name="用 共" userId="674416862f0b68f3" providerId="LiveId" clId="{2A4217F3-BE6F-43A6-B759-C0C9DAFFA881}" dt="2022-12-08T15:19:29.044" v="1928" actId="1076"/>
          <ac:picMkLst>
            <pc:docMk/>
            <pc:sldMk cId="2937711486" sldId="611"/>
            <ac:picMk id="7" creationId="{296AE83F-5360-BAAF-6323-E496F950A6D7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20.781" v="2868" actId="167"/>
        <pc:sldMkLst>
          <pc:docMk/>
          <pc:sldMk cId="107383251" sldId="612"/>
        </pc:sldMkLst>
        <pc:spChg chg="mod">
          <ac:chgData name="用 共" userId="674416862f0b68f3" providerId="LiveId" clId="{2A4217F3-BE6F-43A6-B759-C0C9DAFFA881}" dt="2022-12-08T16:46:30.018" v="2841"/>
          <ac:spMkLst>
            <pc:docMk/>
            <pc:sldMk cId="107383251" sldId="61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49.935" v="2628" actId="20577"/>
          <ac:spMkLst>
            <pc:docMk/>
            <pc:sldMk cId="107383251" sldId="61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9.191" v="2866" actId="478"/>
          <ac:spMkLst>
            <pc:docMk/>
            <pc:sldMk cId="107383251" sldId="612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7:20.781" v="2868" actId="167"/>
          <ac:spMkLst>
            <pc:docMk/>
            <pc:sldMk cId="107383251" sldId="612"/>
            <ac:spMk id="5" creationId="{AB69573F-C090-A36D-A6D1-4FA0BAE654E0}"/>
          </ac:spMkLst>
        </pc:spChg>
      </pc:sldChg>
      <pc:sldChg chg="add del">
        <pc:chgData name="用 共" userId="674416862f0b68f3" providerId="LiveId" clId="{2A4217F3-BE6F-43A6-B759-C0C9DAFFA881}" dt="2022-12-08T15:42:12.594" v="2064" actId="47"/>
        <pc:sldMkLst>
          <pc:docMk/>
          <pc:sldMk cId="696841884" sldId="612"/>
        </pc:sldMkLst>
      </pc:sldChg>
      <pc:sldChg chg="addSp modSp add del mod modAnim">
        <pc:chgData name="用 共" userId="674416862f0b68f3" providerId="LiveId" clId="{2A4217F3-BE6F-43A6-B759-C0C9DAFFA881}" dt="2022-12-08T16:03:43.610" v="2335" actId="47"/>
        <pc:sldMkLst>
          <pc:docMk/>
          <pc:sldMk cId="2269918561" sldId="613"/>
        </pc:sldMkLst>
        <pc:spChg chg="mod">
          <ac:chgData name="用 共" userId="674416862f0b68f3" providerId="LiveId" clId="{2A4217F3-BE6F-43A6-B759-C0C9DAFFA881}" dt="2022-12-08T15:55:34.992" v="2193" actId="13926"/>
          <ac:spMkLst>
            <pc:docMk/>
            <pc:sldMk cId="2269918561" sldId="613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15:56:19.350" v="2239" actId="1076"/>
          <ac:spMkLst>
            <pc:docMk/>
            <pc:sldMk cId="2269918561" sldId="613"/>
            <ac:spMk id="5" creationId="{ECAEBA65-C74B-4632-F519-EBB00B859397}"/>
          </ac:spMkLst>
        </pc:spChg>
        <pc:spChg chg="add mod">
          <ac:chgData name="用 共" userId="674416862f0b68f3" providerId="LiveId" clId="{2A4217F3-BE6F-43A6-B759-C0C9DAFFA881}" dt="2022-12-08T15:56:46.866" v="2244" actId="14100"/>
          <ac:spMkLst>
            <pc:docMk/>
            <pc:sldMk cId="2269918561" sldId="613"/>
            <ac:spMk id="6" creationId="{7D5A833B-B749-EEC9-4DBC-B99CE8479A2E}"/>
          </ac:spMkLst>
        </pc:spChg>
      </pc:sldChg>
      <pc:sldChg chg="addSp delSp modSp add mod modAnim">
        <pc:chgData name="用 共" userId="674416862f0b68f3" providerId="LiveId" clId="{2A4217F3-BE6F-43A6-B759-C0C9DAFFA881}" dt="2022-12-08T16:47:25.391" v="2871" actId="167"/>
        <pc:sldMkLst>
          <pc:docMk/>
          <pc:sldMk cId="291814628" sldId="614"/>
        </pc:sldMkLst>
        <pc:spChg chg="mod">
          <ac:chgData name="用 共" userId="674416862f0b68f3" providerId="LiveId" clId="{2A4217F3-BE6F-43A6-B759-C0C9DAFFA881}" dt="2022-12-08T16:46:31.915" v="2842"/>
          <ac:spMkLst>
            <pc:docMk/>
            <pc:sldMk cId="291814628" sldId="61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53.169" v="2632" actId="20577"/>
          <ac:spMkLst>
            <pc:docMk/>
            <pc:sldMk cId="291814628" sldId="614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2.537" v="2869" actId="478"/>
          <ac:spMkLst>
            <pc:docMk/>
            <pc:sldMk cId="291814628" sldId="61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10" creationId="{9EB06227-CD42-450B-9E6B-2C5340779D7B}"/>
          </ac:spMkLst>
        </pc:spChg>
        <pc:spChg chg="add mod ord">
          <ac:chgData name="用 共" userId="674416862f0b68f3" providerId="LiveId" clId="{2A4217F3-BE6F-43A6-B759-C0C9DAFFA881}" dt="2022-12-08T16:47:25.391" v="2871" actId="167"/>
          <ac:spMkLst>
            <pc:docMk/>
            <pc:sldMk cId="291814628" sldId="614"/>
            <ac:spMk id="12" creationId="{9C6A43D5-164A-CEB5-9D0C-F0354BEB3953}"/>
          </ac:spMkLst>
        </pc:spChg>
        <pc:grpChg chg="add mod">
          <ac:chgData name="用 共" userId="674416862f0b68f3" providerId="LiveId" clId="{2A4217F3-BE6F-43A6-B759-C0C9DAFFA881}" dt="2022-12-08T16:03:29.074" v="2333" actId="164"/>
          <ac:grpSpMkLst>
            <pc:docMk/>
            <pc:sldMk cId="291814628" sldId="614"/>
            <ac:grpSpMk id="11" creationId="{21D928FF-1236-0A9C-71BC-3BD3A9DDB884}"/>
          </ac:grpSpMkLst>
        </pc:grpChg>
        <pc:picChg chg="add mod">
          <ac:chgData name="用 共" userId="674416862f0b68f3" providerId="LiveId" clId="{2A4217F3-BE6F-43A6-B759-C0C9DAFFA881}" dt="2022-12-08T16:03:29.074" v="2333" actId="164"/>
          <ac:picMkLst>
            <pc:docMk/>
            <pc:sldMk cId="291814628" sldId="614"/>
            <ac:picMk id="9" creationId="{8D811034-37B9-41EF-B8BF-9ECB0BBBAFFE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32.681" v="2877" actId="167"/>
        <pc:sldMkLst>
          <pc:docMk/>
          <pc:sldMk cId="1332782372" sldId="615"/>
        </pc:sldMkLst>
        <pc:spChg chg="mod">
          <ac:chgData name="用 共" userId="674416862f0b68f3" providerId="LiveId" clId="{2A4217F3-BE6F-43A6-B759-C0C9DAFFA881}" dt="2022-12-08T16:46:37.087" v="2844"/>
          <ac:spMkLst>
            <pc:docMk/>
            <pc:sldMk cId="1332782372" sldId="61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6.304" v="2616" actId="20577"/>
          <ac:spMkLst>
            <pc:docMk/>
            <pc:sldMk cId="1332782372" sldId="61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0.907" v="2875" actId="478"/>
          <ac:spMkLst>
            <pc:docMk/>
            <pc:sldMk cId="1332782372" sldId="615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15:33.732" v="2428" actId="1076"/>
          <ac:spMkLst>
            <pc:docMk/>
            <pc:sldMk cId="1332782372" sldId="615"/>
            <ac:spMk id="5" creationId="{5D543A9B-607B-D299-6454-13AB6A23990A}"/>
          </ac:spMkLst>
        </pc:spChg>
        <pc:spChg chg="add mod">
          <ac:chgData name="用 共" userId="674416862f0b68f3" providerId="LiveId" clId="{2A4217F3-BE6F-43A6-B759-C0C9DAFFA881}" dt="2022-12-08T16:19:24.535" v="2569" actId="20577"/>
          <ac:spMkLst>
            <pc:docMk/>
            <pc:sldMk cId="1332782372" sldId="615"/>
            <ac:spMk id="6" creationId="{8B0A6F86-9D45-66BB-3196-66C0480B3AAC}"/>
          </ac:spMkLst>
        </pc:spChg>
        <pc:spChg chg="add mod ord">
          <ac:chgData name="用 共" userId="674416862f0b68f3" providerId="LiveId" clId="{2A4217F3-BE6F-43A6-B759-C0C9DAFFA881}" dt="2022-12-08T16:47:32.681" v="2877" actId="167"/>
          <ac:spMkLst>
            <pc:docMk/>
            <pc:sldMk cId="1332782372" sldId="615"/>
            <ac:spMk id="7" creationId="{4AD3C67F-A2FD-4781-4A7D-39F6D2407DE8}"/>
          </ac:spMkLst>
        </pc:spChg>
      </pc:sldChg>
      <pc:sldChg chg="addSp delSp modSp add mod">
        <pc:chgData name="用 共" userId="674416862f0b68f3" providerId="LiveId" clId="{2A4217F3-BE6F-43A6-B759-C0C9DAFFA881}" dt="2022-12-08T16:47:36.191" v="2880" actId="167"/>
        <pc:sldMkLst>
          <pc:docMk/>
          <pc:sldMk cId="2684089543" sldId="616"/>
        </pc:sldMkLst>
        <pc:spChg chg="mod">
          <ac:chgData name="用 共" userId="674416862f0b68f3" providerId="LiveId" clId="{2A4217F3-BE6F-43A6-B759-C0C9DAFFA881}" dt="2022-12-08T16:46:38.542" v="2845"/>
          <ac:spMkLst>
            <pc:docMk/>
            <pc:sldMk cId="2684089543" sldId="616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8.872" v="2620" actId="20577"/>
          <ac:spMkLst>
            <pc:docMk/>
            <pc:sldMk cId="2684089543" sldId="61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4.110" v="2878" actId="478"/>
          <ac:spMkLst>
            <pc:docMk/>
            <pc:sldMk cId="2684089543" sldId="616"/>
            <ac:spMk id="4" creationId="{EFB2FBEB-2942-990C-D5E7-52A3E00161C2}"/>
          </ac:spMkLst>
        </pc:spChg>
        <pc:spChg chg="del mod">
          <ac:chgData name="用 共" userId="674416862f0b68f3" providerId="LiveId" clId="{2A4217F3-BE6F-43A6-B759-C0C9DAFFA881}" dt="2022-12-08T16:20:51.530" v="2610" actId="478"/>
          <ac:spMkLst>
            <pc:docMk/>
            <pc:sldMk cId="2684089543" sldId="616"/>
            <ac:spMk id="5" creationId="{5D543A9B-607B-D299-6454-13AB6A23990A}"/>
          </ac:spMkLst>
        </pc:spChg>
        <pc:spChg chg="del mod">
          <ac:chgData name="用 共" userId="674416862f0b68f3" providerId="LiveId" clId="{2A4217F3-BE6F-43A6-B759-C0C9DAFFA881}" dt="2022-12-08T16:20:52.614" v="2611" actId="478"/>
          <ac:spMkLst>
            <pc:docMk/>
            <pc:sldMk cId="2684089543" sldId="616"/>
            <ac:spMk id="6" creationId="{8B0A6F86-9D45-66BB-3196-66C0480B3AAC}"/>
          </ac:spMkLst>
        </pc:spChg>
        <pc:spChg chg="add mod">
          <ac:chgData name="用 共" userId="674416862f0b68f3" providerId="LiveId" clId="{2A4217F3-BE6F-43A6-B759-C0C9DAFFA881}" dt="2022-12-08T16:20:56.790" v="2612" actId="1076"/>
          <ac:spMkLst>
            <pc:docMk/>
            <pc:sldMk cId="2684089543" sldId="616"/>
            <ac:spMk id="7" creationId="{20DA5B42-B4B0-1D80-3D23-0A331C2028CB}"/>
          </ac:spMkLst>
        </pc:spChg>
        <pc:spChg chg="add mod ord">
          <ac:chgData name="用 共" userId="674416862f0b68f3" providerId="LiveId" clId="{2A4217F3-BE6F-43A6-B759-C0C9DAFFA881}" dt="2022-12-08T16:47:36.191" v="2880" actId="167"/>
          <ac:spMkLst>
            <pc:docMk/>
            <pc:sldMk cId="2684089543" sldId="616"/>
            <ac:spMk id="8" creationId="{97CD118D-44FE-EB2D-46FE-6D32A96E4DEA}"/>
          </ac:spMkLst>
        </pc:spChg>
      </pc:sldChg>
      <pc:sldChg chg="addSp delSp modSp add mod ord modAnim">
        <pc:chgData name="用 共" userId="674416862f0b68f3" providerId="LiveId" clId="{2A4217F3-BE6F-43A6-B759-C0C9DAFFA881}" dt="2022-12-08T16:47:39.677" v="2883" actId="167"/>
        <pc:sldMkLst>
          <pc:docMk/>
          <pc:sldMk cId="47105881" sldId="617"/>
        </pc:sldMkLst>
        <pc:spChg chg="mod">
          <ac:chgData name="用 共" userId="674416862f0b68f3" providerId="LiveId" clId="{2A4217F3-BE6F-43A6-B759-C0C9DAFFA881}" dt="2022-12-08T16:46:41.039" v="2847"/>
          <ac:spMkLst>
            <pc:docMk/>
            <pc:sldMk cId="47105881" sldId="617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2:09.041" v="2636" actId="13926"/>
          <ac:spMkLst>
            <pc:docMk/>
            <pc:sldMk cId="47105881" sldId="617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7.770" v="2881" actId="478"/>
          <ac:spMkLst>
            <pc:docMk/>
            <pc:sldMk cId="47105881" sldId="617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24:16.514" v="2671" actId="1076"/>
          <ac:spMkLst>
            <pc:docMk/>
            <pc:sldMk cId="47105881" sldId="617"/>
            <ac:spMk id="5" creationId="{87783FF0-F27B-66CA-B2F7-FC7222A95846}"/>
          </ac:spMkLst>
        </pc:spChg>
        <pc:spChg chg="add mod">
          <ac:chgData name="用 共" userId="674416862f0b68f3" providerId="LiveId" clId="{2A4217F3-BE6F-43A6-B759-C0C9DAFFA881}" dt="2022-12-08T16:24:49.684" v="2711" actId="20577"/>
          <ac:spMkLst>
            <pc:docMk/>
            <pc:sldMk cId="47105881" sldId="617"/>
            <ac:spMk id="6" creationId="{78D5D6CD-7606-691B-BF72-7138B063CE9B}"/>
          </ac:spMkLst>
        </pc:spChg>
        <pc:spChg chg="add mod ord">
          <ac:chgData name="用 共" userId="674416862f0b68f3" providerId="LiveId" clId="{2A4217F3-BE6F-43A6-B759-C0C9DAFFA881}" dt="2022-12-08T16:47:39.677" v="2883" actId="167"/>
          <ac:spMkLst>
            <pc:docMk/>
            <pc:sldMk cId="47105881" sldId="617"/>
            <ac:spMk id="7" creationId="{D498DB0D-EF0D-4743-50E3-50592939D6A5}"/>
          </ac:spMkLst>
        </pc:spChg>
      </pc:sldChg>
      <pc:sldChg chg="add del ord">
        <pc:chgData name="用 共" userId="674416862f0b68f3" providerId="LiveId" clId="{2A4217F3-BE6F-43A6-B759-C0C9DAFFA881}" dt="2022-12-08T16:21:44.048" v="2624" actId="47"/>
        <pc:sldMkLst>
          <pc:docMk/>
          <pc:sldMk cId="91339171" sldId="617"/>
        </pc:sldMkLst>
      </pc:sldChg>
      <pc:sldChg chg="addSp delSp modSp add mod delAnim">
        <pc:chgData name="用 共" userId="674416862f0b68f3" providerId="LiveId" clId="{2A4217F3-BE6F-43A6-B759-C0C9DAFFA881}" dt="2022-12-08T16:47:29.371" v="2874" actId="167"/>
        <pc:sldMkLst>
          <pc:docMk/>
          <pc:sldMk cId="3749619120" sldId="618"/>
        </pc:sldMkLst>
        <pc:spChg chg="mod">
          <ac:chgData name="用 共" userId="674416862f0b68f3" providerId="LiveId" clId="{2A4217F3-BE6F-43A6-B759-C0C9DAFFA881}" dt="2022-12-08T16:46:35.292" v="2843"/>
          <ac:spMkLst>
            <pc:docMk/>
            <pc:sldMk cId="3749619120" sldId="61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8:25.664" v="2715" actId="13926"/>
          <ac:spMkLst>
            <pc:docMk/>
            <pc:sldMk cId="3749619120" sldId="61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7.742" v="2872" actId="478"/>
          <ac:spMkLst>
            <pc:docMk/>
            <pc:sldMk cId="3749619120" sldId="618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16:28:39.253" v="2732" actId="1076"/>
          <ac:spMkLst>
            <pc:docMk/>
            <pc:sldMk cId="3749619120" sldId="618"/>
            <ac:spMk id="5" creationId="{ECAEBA65-C74B-4632-F519-EBB00B859397}"/>
          </ac:spMkLst>
        </pc:spChg>
        <pc:spChg chg="del">
          <ac:chgData name="用 共" userId="674416862f0b68f3" providerId="LiveId" clId="{2A4217F3-BE6F-43A6-B759-C0C9DAFFA881}" dt="2022-12-08T16:28:40.910" v="2733" actId="478"/>
          <ac:spMkLst>
            <pc:docMk/>
            <pc:sldMk cId="3749619120" sldId="618"/>
            <ac:spMk id="6" creationId="{7D5A833B-B749-EEC9-4DBC-B99CE8479A2E}"/>
          </ac:spMkLst>
        </pc:spChg>
        <pc:spChg chg="del">
          <ac:chgData name="用 共" userId="674416862f0b68f3" providerId="LiveId" clId="{2A4217F3-BE6F-43A6-B759-C0C9DAFFA881}" dt="2022-12-08T16:28:49.453" v="2734" actId="478"/>
          <ac:spMkLst>
            <pc:docMk/>
            <pc:sldMk cId="3749619120" sldId="618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47:29.371" v="2874" actId="167"/>
          <ac:spMkLst>
            <pc:docMk/>
            <pc:sldMk cId="3749619120" sldId="618"/>
            <ac:spMk id="8" creationId="{3A86653D-3B77-FB5B-FBE7-7B98E31F7F04}"/>
          </ac:spMkLst>
        </pc:spChg>
        <pc:grpChg chg="del">
          <ac:chgData name="用 共" userId="674416862f0b68f3" providerId="LiveId" clId="{2A4217F3-BE6F-43A6-B759-C0C9DAFFA881}" dt="2022-12-08T16:28:51.006" v="2735" actId="478"/>
          <ac:grpSpMkLst>
            <pc:docMk/>
            <pc:sldMk cId="3749619120" sldId="618"/>
            <ac:grpSpMk id="11" creationId="{21D928FF-1236-0A9C-71BC-3BD3A9DDB884}"/>
          </ac:grpSpMkLst>
        </pc:grpChg>
      </pc:sldChg>
      <pc:sldChg chg="addSp delSp modSp add del mod ord">
        <pc:chgData name="用 共" userId="674416862f0b68f3" providerId="LiveId" clId="{2A4217F3-BE6F-43A6-B759-C0C9DAFFA881}" dt="2022-12-08T16:49:37.169" v="2936" actId="167"/>
        <pc:sldMkLst>
          <pc:docMk/>
          <pc:sldMk cId="2567082286" sldId="619"/>
        </pc:sldMkLst>
        <pc:spChg chg="mod">
          <ac:chgData name="用 共" userId="674416862f0b68f3" providerId="LiveId" clId="{2A4217F3-BE6F-43A6-B759-C0C9DAFFA881}" dt="2022-12-08T16:49:03.865" v="2913"/>
          <ac:spMkLst>
            <pc:docMk/>
            <pc:sldMk cId="2567082286" sldId="61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7:29.304" v="2764" actId="13926"/>
          <ac:spMkLst>
            <pc:docMk/>
            <pc:sldMk cId="2567082286" sldId="61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5.614" v="2934" actId="478"/>
          <ac:spMkLst>
            <pc:docMk/>
            <pc:sldMk cId="2567082286" sldId="619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6:37:35.425" v="2766" actId="13926"/>
          <ac:spMkLst>
            <pc:docMk/>
            <pc:sldMk cId="2567082286" sldId="619"/>
            <ac:spMk id="5" creationId="{C0625F54-7C92-1697-9D27-B7D369CE77D4}"/>
          </ac:spMkLst>
        </pc:spChg>
        <pc:spChg chg="add mod">
          <ac:chgData name="用 共" userId="674416862f0b68f3" providerId="LiveId" clId="{2A4217F3-BE6F-43A6-B759-C0C9DAFFA881}" dt="2022-12-08T16:37:03.550" v="2757" actId="1076"/>
          <ac:spMkLst>
            <pc:docMk/>
            <pc:sldMk cId="2567082286" sldId="619"/>
            <ac:spMk id="6" creationId="{650E44E8-65B0-5419-E7F3-AE095AA02769}"/>
          </ac:spMkLst>
        </pc:spChg>
        <pc:spChg chg="add mod ord">
          <ac:chgData name="用 共" userId="674416862f0b68f3" providerId="LiveId" clId="{2A4217F3-BE6F-43A6-B759-C0C9DAFFA881}" dt="2022-12-08T16:49:37.169" v="2936" actId="167"/>
          <ac:spMkLst>
            <pc:docMk/>
            <pc:sldMk cId="2567082286" sldId="619"/>
            <ac:spMk id="7" creationId="{C7AA1822-D9AE-4CBD-BE89-6F6D0D5BCB20}"/>
          </ac:spMkLst>
        </pc:spChg>
      </pc:sldChg>
      <pc:sldChg chg="addSp delSp modSp add mod">
        <pc:chgData name="用 共" userId="674416862f0b68f3" providerId="LiveId" clId="{2A4217F3-BE6F-43A6-B759-C0C9DAFFA881}" dt="2022-12-08T16:49:40.886" v="2939" actId="167"/>
        <pc:sldMkLst>
          <pc:docMk/>
          <pc:sldMk cId="153248843" sldId="620"/>
        </pc:sldMkLst>
        <pc:spChg chg="mod">
          <ac:chgData name="用 共" userId="674416862f0b68f3" providerId="LiveId" clId="{2A4217F3-BE6F-43A6-B759-C0C9DAFFA881}" dt="2022-12-08T16:49:06.800" v="2914"/>
          <ac:spMkLst>
            <pc:docMk/>
            <pc:sldMk cId="153248843" sldId="62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8:00.130" v="2772" actId="1076"/>
          <ac:spMkLst>
            <pc:docMk/>
            <pc:sldMk cId="153248843" sldId="62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9.072" v="2937" actId="478"/>
          <ac:spMkLst>
            <pc:docMk/>
            <pc:sldMk cId="153248843" sldId="620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8:06.126" v="2774" actId="13926"/>
          <ac:spMkLst>
            <pc:docMk/>
            <pc:sldMk cId="153248843" sldId="620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38.124" v="2809" actId="478"/>
          <ac:spMkLst>
            <pc:docMk/>
            <pc:sldMk cId="153248843" sldId="620"/>
            <ac:spMk id="6" creationId="{650E44E8-65B0-5419-E7F3-AE095AA02769}"/>
          </ac:spMkLst>
        </pc:spChg>
        <pc:spChg chg="add mod">
          <ac:chgData name="用 共" userId="674416862f0b68f3" providerId="LiveId" clId="{2A4217F3-BE6F-43A6-B759-C0C9DAFFA881}" dt="2022-12-08T16:38:17.950" v="2787" actId="1076"/>
          <ac:spMkLst>
            <pc:docMk/>
            <pc:sldMk cId="153248843" sldId="620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0.886" v="2939" actId="167"/>
          <ac:spMkLst>
            <pc:docMk/>
            <pc:sldMk cId="153248843" sldId="620"/>
            <ac:spMk id="8" creationId="{E20C7243-D124-5D35-2AD5-EBB39C8165CA}"/>
          </ac:spMkLst>
        </pc:spChg>
      </pc:sldChg>
      <pc:sldChg chg="addSp delSp modSp add mod ord modAnim">
        <pc:chgData name="用 共" userId="674416862f0b68f3" providerId="LiveId" clId="{2A4217F3-BE6F-43A6-B759-C0C9DAFFA881}" dt="2022-12-08T16:49:33.523" v="2933" actId="167"/>
        <pc:sldMkLst>
          <pc:docMk/>
          <pc:sldMk cId="217010526" sldId="621"/>
        </pc:sldMkLst>
        <pc:spChg chg="mod">
          <ac:chgData name="用 共" userId="674416862f0b68f3" providerId="LiveId" clId="{2A4217F3-BE6F-43A6-B759-C0C9DAFFA881}" dt="2022-12-08T16:49:01.345" v="2912"/>
          <ac:spMkLst>
            <pc:docMk/>
            <pc:sldMk cId="217010526" sldId="621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32.071" v="2931" actId="478"/>
          <ac:spMkLst>
            <pc:docMk/>
            <pc:sldMk cId="217010526" sldId="621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9:10.577" v="2805" actId="13926"/>
          <ac:spMkLst>
            <pc:docMk/>
            <pc:sldMk cId="217010526" sldId="621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07.306" v="2803" actId="478"/>
          <ac:spMkLst>
            <pc:docMk/>
            <pc:sldMk cId="217010526" sldId="621"/>
            <ac:spMk id="6" creationId="{650E44E8-65B0-5419-E7F3-AE095AA02769}"/>
          </ac:spMkLst>
        </pc:spChg>
        <pc:spChg chg="del">
          <ac:chgData name="用 共" userId="674416862f0b68f3" providerId="LiveId" clId="{2A4217F3-BE6F-43A6-B759-C0C9DAFFA881}" dt="2022-12-08T16:39:07.847" v="2804" actId="478"/>
          <ac:spMkLst>
            <pc:docMk/>
            <pc:sldMk cId="217010526" sldId="621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33.523" v="2933" actId="167"/>
          <ac:spMkLst>
            <pc:docMk/>
            <pc:sldMk cId="217010526" sldId="621"/>
            <ac:spMk id="8" creationId="{6D9C95B4-B9BA-CC46-61FC-D282B9BBF2E0}"/>
          </ac:spMkLst>
        </pc:spChg>
      </pc:sldChg>
      <pc:sldChg chg="add del ord">
        <pc:chgData name="用 共" userId="674416862f0b68f3" providerId="LiveId" clId="{2A4217F3-BE6F-43A6-B759-C0C9DAFFA881}" dt="2022-12-08T16:39:01.779" v="2799" actId="47"/>
        <pc:sldMkLst>
          <pc:docMk/>
          <pc:sldMk cId="4262786034" sldId="621"/>
        </pc:sldMkLst>
      </pc:sldChg>
      <pc:sldChg chg="addSp delSp modSp add mod">
        <pc:chgData name="用 共" userId="674416862f0b68f3" providerId="LiveId" clId="{2A4217F3-BE6F-43A6-B759-C0C9DAFFA881}" dt="2022-12-08T16:49:46.090" v="2942" actId="167"/>
        <pc:sldMkLst>
          <pc:docMk/>
          <pc:sldMk cId="3464629040" sldId="622"/>
        </pc:sldMkLst>
        <pc:spChg chg="mod">
          <ac:chgData name="用 共" userId="674416862f0b68f3" providerId="LiveId" clId="{2A4217F3-BE6F-43A6-B759-C0C9DAFFA881}" dt="2022-12-08T16:49:08.533" v="2915"/>
          <ac:spMkLst>
            <pc:docMk/>
            <pc:sldMk cId="3464629040" sldId="622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44.213" v="2940" actId="478"/>
          <ac:spMkLst>
            <pc:docMk/>
            <pc:sldMk cId="3464629040" sldId="622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40:04.890" v="2812" actId="13926"/>
          <ac:spMkLst>
            <pc:docMk/>
            <pc:sldMk cId="3464629040" sldId="622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40:01.337" v="2811" actId="478"/>
          <ac:spMkLst>
            <pc:docMk/>
            <pc:sldMk cId="3464629040" sldId="622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6.090" v="2942" actId="167"/>
          <ac:spMkLst>
            <pc:docMk/>
            <pc:sldMk cId="3464629040" sldId="622"/>
            <ac:spMk id="9" creationId="{3B487197-0E5B-01EB-0622-7521F473A4B9}"/>
          </ac:spMkLst>
        </pc:spChg>
        <pc:picChg chg="add mod">
          <ac:chgData name="用 共" userId="674416862f0b68f3" providerId="LiveId" clId="{2A4217F3-BE6F-43A6-B759-C0C9DAFFA881}" dt="2022-12-08T16:40:29.866" v="2816" actId="1076"/>
          <ac:picMkLst>
            <pc:docMk/>
            <pc:sldMk cId="3464629040" sldId="622"/>
            <ac:picMk id="8" creationId="{15F9E45B-F8D3-72F6-376D-785569E5B546}"/>
          </ac:picMkLst>
        </pc:picChg>
      </pc:sldChg>
      <pc:sldChg chg="addSp delSp modSp add mod ord">
        <pc:chgData name="用 共" userId="674416862f0b68f3" providerId="LiveId" clId="{2A4217F3-BE6F-43A6-B759-C0C9DAFFA881}" dt="2022-12-08T16:55:23.881" v="3000" actId="403"/>
        <pc:sldMkLst>
          <pc:docMk/>
          <pc:sldMk cId="2923752280" sldId="623"/>
        </pc:sldMkLst>
        <pc:spChg chg="mod">
          <ac:chgData name="用 共" userId="674416862f0b68f3" providerId="LiveId" clId="{2A4217F3-BE6F-43A6-B759-C0C9DAFFA881}" dt="2022-12-08T16:50:58.585" v="2959" actId="20577"/>
          <ac:spMkLst>
            <pc:docMk/>
            <pc:sldMk cId="2923752280" sldId="623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55:23.881" v="3000" actId="403"/>
          <ac:spMkLst>
            <pc:docMk/>
            <pc:sldMk cId="2923752280" sldId="623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3:58.404" v="2982" actId="571"/>
          <ac:spMkLst>
            <pc:docMk/>
            <pc:sldMk cId="2923752280" sldId="623"/>
            <ac:spMk id="4" creationId="{63907E0E-4269-D0A8-0D9F-71E62ADFB5DB}"/>
          </ac:spMkLst>
        </pc:spChg>
        <pc:spChg chg="del">
          <ac:chgData name="用 共" userId="674416862f0b68f3" providerId="LiveId" clId="{2A4217F3-BE6F-43A6-B759-C0C9DAFFA881}" dt="2022-12-08T16:53:03.263" v="2961" actId="478"/>
          <ac:spMkLst>
            <pc:docMk/>
            <pc:sldMk cId="2923752280" sldId="623"/>
            <ac:spMk id="5" creationId="{C0625F54-7C92-1697-9D27-B7D369CE77D4}"/>
          </ac:spMkLst>
        </pc:spChg>
        <pc:spChg chg="add del mod">
          <ac:chgData name="用 共" userId="674416862f0b68f3" providerId="LiveId" clId="{2A4217F3-BE6F-43A6-B759-C0C9DAFFA881}" dt="2022-12-08T16:54:16.111" v="2995" actId="478"/>
          <ac:spMkLst>
            <pc:docMk/>
            <pc:sldMk cId="2923752280" sldId="623"/>
            <ac:spMk id="7" creationId="{54E85C38-84F9-6DC2-0030-15E5E814B180}"/>
          </ac:spMkLst>
        </pc:spChg>
        <pc:spChg chg="mod">
          <ac:chgData name="用 共" userId="674416862f0b68f3" providerId="LiveId" clId="{2A4217F3-BE6F-43A6-B759-C0C9DAFFA881}" dt="2022-12-08T16:54:20.825" v="2996" actId="14100"/>
          <ac:spMkLst>
            <pc:docMk/>
            <pc:sldMk cId="2923752280" sldId="623"/>
            <ac:spMk id="8" creationId="{E20C7243-D124-5D35-2AD5-EBB39C8165CA}"/>
          </ac:spMkLst>
        </pc:spChg>
      </pc:sldChg>
      <pc:sldChg chg="addSp modSp add mod">
        <pc:chgData name="用 共" userId="674416862f0b68f3" providerId="LiveId" clId="{2A4217F3-BE6F-43A6-B759-C0C9DAFFA881}" dt="2022-12-08T16:58:43.840" v="3069" actId="20577"/>
        <pc:sldMkLst>
          <pc:docMk/>
          <pc:sldMk cId="4269842595" sldId="624"/>
        </pc:sldMkLst>
        <pc:spChg chg="mod">
          <ac:chgData name="用 共" userId="674416862f0b68f3" providerId="LiveId" clId="{2A4217F3-BE6F-43A6-B759-C0C9DAFFA881}" dt="2022-12-08T16:55:41.641" v="3005" actId="13926"/>
          <ac:spMkLst>
            <pc:docMk/>
            <pc:sldMk cId="4269842595" sldId="624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6:50.331" v="3033" actId="1076"/>
          <ac:spMkLst>
            <pc:docMk/>
            <pc:sldMk cId="4269842595" sldId="624"/>
            <ac:spMk id="7" creationId="{0217C58D-1E1D-7D31-793A-DF7C0E7355A8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9" creationId="{7C56B603-530F-8A2A-7422-4D472F916D11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0" creationId="{E213A942-366C-EF03-A52F-AF912BCE9B12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1" creationId="{6F16ABC0-B67F-000E-2561-CD99E9E43369}"/>
          </ac:spMkLst>
        </pc:spChg>
        <pc:spChg chg="add mod">
          <ac:chgData name="用 共" userId="674416862f0b68f3" providerId="LiveId" clId="{2A4217F3-BE6F-43A6-B759-C0C9DAFFA881}" dt="2022-12-08T16:58:43.840" v="3069" actId="20577"/>
          <ac:spMkLst>
            <pc:docMk/>
            <pc:sldMk cId="4269842595" sldId="624"/>
            <ac:spMk id="12" creationId="{1AE3F009-132D-6785-8965-9018253ED5C2}"/>
          </ac:spMkLst>
        </pc:spChg>
        <pc:grpChg chg="add mod">
          <ac:chgData name="用 共" userId="674416862f0b68f3" providerId="LiveId" clId="{2A4217F3-BE6F-43A6-B759-C0C9DAFFA881}" dt="2022-12-08T16:58:42.210" v="3068" actId="1076"/>
          <ac:grpSpMkLst>
            <pc:docMk/>
            <pc:sldMk cId="4269842595" sldId="624"/>
            <ac:grpSpMk id="13" creationId="{8ABFAEB2-EDBA-562C-88D6-15989B379E83}"/>
          </ac:grpSpMkLst>
        </pc:grpChg>
        <pc:cxnChg chg="add mod">
          <ac:chgData name="用 共" userId="674416862f0b68f3" providerId="LiveId" clId="{2A4217F3-BE6F-43A6-B759-C0C9DAFFA881}" dt="2022-12-08T16:56:59.431" v="3037" actId="1076"/>
          <ac:cxnSpMkLst>
            <pc:docMk/>
            <pc:sldMk cId="4269842595" sldId="624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6:59:32.236" v="3115" actId="20577"/>
        <pc:sldMkLst>
          <pc:docMk/>
          <pc:sldMk cId="1005033111" sldId="625"/>
        </pc:sldMkLst>
        <pc:spChg chg="mod">
          <ac:chgData name="用 共" userId="674416862f0b68f3" providerId="LiveId" clId="{2A4217F3-BE6F-43A6-B759-C0C9DAFFA881}" dt="2022-12-08T16:59:23.497" v="3098" actId="14100"/>
          <ac:spMkLst>
            <pc:docMk/>
            <pc:sldMk cId="1005033111" sldId="625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6:59:32.236" v="3115" actId="20577"/>
          <ac:spMkLst>
            <pc:docMk/>
            <pc:sldMk cId="1005033111" sldId="625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6:58:58.816" v="3071" actId="1076"/>
          <ac:cxnSpMkLst>
            <pc:docMk/>
            <pc:sldMk cId="1005033111" sldId="625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0:02.796" v="3146" actId="14100"/>
        <pc:sldMkLst>
          <pc:docMk/>
          <pc:sldMk cId="712770437" sldId="626"/>
        </pc:sldMkLst>
        <pc:spChg chg="mod">
          <ac:chgData name="用 共" userId="674416862f0b68f3" providerId="LiveId" clId="{2A4217F3-BE6F-43A6-B759-C0C9DAFFA881}" dt="2022-12-08T17:00:02.796" v="3146" actId="14100"/>
          <ac:spMkLst>
            <pc:docMk/>
            <pc:sldMk cId="712770437" sldId="626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6:59:45.612" v="3118" actId="14100"/>
          <ac:cxnSpMkLst>
            <pc:docMk/>
            <pc:sldMk cId="712770437" sldId="626"/>
            <ac:cxnSpMk id="5" creationId="{CDFDEBAA-6193-ED6D-D4B7-2279912E3A5F}"/>
          </ac:cxnSpMkLst>
        </pc:cxnChg>
      </pc:sldChg>
      <pc:sldChg chg="addSp delSp modSp add mod ord">
        <pc:chgData name="用 共" userId="674416862f0b68f3" providerId="LiveId" clId="{2A4217F3-BE6F-43A6-B759-C0C9DAFFA881}" dt="2022-12-08T17:02:30.174" v="3233" actId="20577"/>
        <pc:sldMkLst>
          <pc:docMk/>
          <pc:sldMk cId="1093901731" sldId="627"/>
        </pc:sldMkLst>
        <pc:spChg chg="mod">
          <ac:chgData name="用 共" userId="674416862f0b68f3" providerId="LiveId" clId="{2A4217F3-BE6F-43A6-B759-C0C9DAFFA881}" dt="2022-12-08T17:02:14.922" v="3218" actId="14100"/>
          <ac:spMkLst>
            <pc:docMk/>
            <pc:sldMk cId="1093901731" sldId="627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2:30.174" v="3233" actId="20577"/>
          <ac:spMkLst>
            <pc:docMk/>
            <pc:sldMk cId="1093901731" sldId="627"/>
            <ac:spMk id="12" creationId="{1AE3F009-132D-6785-8965-9018253ED5C2}"/>
          </ac:spMkLst>
        </pc:spChg>
        <pc:cxnChg chg="del mod">
          <ac:chgData name="用 共" userId="674416862f0b68f3" providerId="LiveId" clId="{2A4217F3-BE6F-43A6-B759-C0C9DAFFA881}" dt="2022-12-08T17:00:30.054" v="3155" actId="478"/>
          <ac:cxnSpMkLst>
            <pc:docMk/>
            <pc:sldMk cId="1093901731" sldId="627"/>
            <ac:cxnSpMk id="5" creationId="{CDFDEBAA-6193-ED6D-D4B7-2279912E3A5F}"/>
          </ac:cxnSpMkLst>
        </pc:cxnChg>
        <pc:cxnChg chg="add mod">
          <ac:chgData name="用 共" userId="674416862f0b68f3" providerId="LiveId" clId="{2A4217F3-BE6F-43A6-B759-C0C9DAFFA881}" dt="2022-12-08T17:01:12.603" v="3167" actId="1076"/>
          <ac:cxnSpMkLst>
            <pc:docMk/>
            <pc:sldMk cId="1093901731" sldId="627"/>
            <ac:cxnSpMk id="6" creationId="{0561C6E5-6F5A-077D-267B-B3B47E8A4B2D}"/>
          </ac:cxnSpMkLst>
        </pc:cxnChg>
      </pc:sldChg>
      <pc:sldChg chg="add del">
        <pc:chgData name="用 共" userId="674416862f0b68f3" providerId="LiveId" clId="{2A4217F3-BE6F-43A6-B759-C0C9DAFFA881}" dt="2022-12-08T17:00:09.533" v="3148" actId="47"/>
        <pc:sldMkLst>
          <pc:docMk/>
          <pc:sldMk cId="2226614571" sldId="627"/>
        </pc:sldMkLst>
      </pc:sldChg>
      <pc:sldChg chg="modSp add mod ord">
        <pc:chgData name="用 共" userId="674416862f0b68f3" providerId="LiveId" clId="{2A4217F3-BE6F-43A6-B759-C0C9DAFFA881}" dt="2022-12-08T17:01:51.816" v="3205" actId="20577"/>
        <pc:sldMkLst>
          <pc:docMk/>
          <pc:sldMk cId="311756415" sldId="628"/>
        </pc:sldMkLst>
        <pc:spChg chg="mod">
          <ac:chgData name="用 共" userId="674416862f0b68f3" providerId="LiveId" clId="{2A4217F3-BE6F-43A6-B759-C0C9DAFFA881}" dt="2022-12-08T17:01:41.445" v="3188" actId="1076"/>
          <ac:spMkLst>
            <pc:docMk/>
            <pc:sldMk cId="311756415" sldId="628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1:51.816" v="3205" actId="20577"/>
          <ac:spMkLst>
            <pc:docMk/>
            <pc:sldMk cId="311756415" sldId="628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1:38.759" v="3187" actId="1076"/>
          <ac:cxnSpMkLst>
            <pc:docMk/>
            <pc:sldMk cId="311756415" sldId="628"/>
            <ac:cxnSpMk id="5" creationId="{CDFDEBAA-6193-ED6D-D4B7-2279912E3A5F}"/>
          </ac:cxnSpMkLst>
        </pc:cxnChg>
      </pc:sldChg>
      <pc:sldChg chg="addSp modSp add mod ord">
        <pc:chgData name="用 共" userId="674416862f0b68f3" providerId="LiveId" clId="{2A4217F3-BE6F-43A6-B759-C0C9DAFFA881}" dt="2022-12-08T17:03:55.841" v="3292" actId="1076"/>
        <pc:sldMkLst>
          <pc:docMk/>
          <pc:sldMk cId="3303766351" sldId="629"/>
        </pc:sldMkLst>
        <pc:spChg chg="add mod">
          <ac:chgData name="用 共" userId="674416862f0b68f3" providerId="LiveId" clId="{2A4217F3-BE6F-43A6-B759-C0C9DAFFA881}" dt="2022-12-08T17:03:55.841" v="3292" actId="1076"/>
          <ac:spMkLst>
            <pc:docMk/>
            <pc:sldMk cId="3303766351" sldId="629"/>
            <ac:spMk id="4" creationId="{D8394DB3-BB44-1FAA-5FB6-4F667AA31256}"/>
          </ac:spMkLst>
        </pc:spChg>
        <pc:spChg chg="mod">
          <ac:chgData name="用 共" userId="674416862f0b68f3" providerId="LiveId" clId="{2A4217F3-BE6F-43A6-B759-C0C9DAFFA881}" dt="2022-12-08T17:02:54.117" v="3249" actId="20577"/>
          <ac:spMkLst>
            <pc:docMk/>
            <pc:sldMk cId="3303766351" sldId="629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3:08.762" v="3264" actId="20577"/>
          <ac:spMkLst>
            <pc:docMk/>
            <pc:sldMk cId="3303766351" sldId="629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2:42.570" v="3237" actId="1076"/>
          <ac:cxnSpMkLst>
            <pc:docMk/>
            <pc:sldMk cId="3303766351" sldId="629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4:42.420" v="3339" actId="20577"/>
        <pc:sldMkLst>
          <pc:docMk/>
          <pc:sldMk cId="3681475875" sldId="630"/>
        </pc:sldMkLst>
        <pc:spChg chg="mod">
          <ac:chgData name="用 共" userId="674416862f0b68f3" providerId="LiveId" clId="{2A4217F3-BE6F-43A6-B759-C0C9DAFFA881}" dt="2022-12-08T17:04:31.744" v="3318" actId="14100"/>
          <ac:spMkLst>
            <pc:docMk/>
            <pc:sldMk cId="3681475875" sldId="630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4:42.420" v="3339" actId="20577"/>
          <ac:spMkLst>
            <pc:docMk/>
            <pc:sldMk cId="3681475875" sldId="630"/>
            <ac:spMk id="12" creationId="{1AE3F009-132D-6785-8965-9018253ED5C2}"/>
          </ac:spMkLst>
        </pc:spChg>
        <pc:cxnChg chg="add del mod">
          <ac:chgData name="用 共" userId="674416862f0b68f3" providerId="LiveId" clId="{2A4217F3-BE6F-43A6-B759-C0C9DAFFA881}" dt="2022-12-08T17:04:02.693" v="3293" actId="1076"/>
          <ac:cxnSpMkLst>
            <pc:docMk/>
            <pc:sldMk cId="3681475875" sldId="630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5:21.586" v="3388" actId="14100"/>
        <pc:sldMkLst>
          <pc:docMk/>
          <pc:sldMk cId="2258908745" sldId="631"/>
        </pc:sldMkLst>
        <pc:spChg chg="mod">
          <ac:chgData name="用 共" userId="674416862f0b68f3" providerId="LiveId" clId="{2A4217F3-BE6F-43A6-B759-C0C9DAFFA881}" dt="2022-12-08T17:05:21.586" v="3388" actId="14100"/>
          <ac:spMkLst>
            <pc:docMk/>
            <pc:sldMk cId="2258908745" sldId="631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7:04:51.248" v="3341" actId="1076"/>
          <ac:cxnSpMkLst>
            <pc:docMk/>
            <pc:sldMk cId="2258908745" sldId="631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7:21.496" v="3405" actId="1076"/>
        <pc:sldMkLst>
          <pc:docMk/>
          <pc:sldMk cId="2709293576" sldId="632"/>
        </pc:sldMkLst>
        <pc:spChg chg="del">
          <ac:chgData name="用 共" userId="674416862f0b68f3" providerId="LiveId" clId="{2A4217F3-BE6F-43A6-B759-C0C9DAFFA881}" dt="2022-12-08T17:05:27.894" v="3391" actId="478"/>
          <ac:spMkLst>
            <pc:docMk/>
            <pc:sldMk cId="2709293576" sldId="632"/>
            <ac:spMk id="7" creationId="{0217C58D-1E1D-7D31-793A-DF7C0E7355A8}"/>
          </ac:spMkLst>
        </pc:spChg>
        <pc:grpChg chg="del">
          <ac:chgData name="用 共" userId="674416862f0b68f3" providerId="LiveId" clId="{2A4217F3-BE6F-43A6-B759-C0C9DAFFA881}" dt="2022-12-08T17:06:49.905" v="3396" actId="478"/>
          <ac:grpSpMkLst>
            <pc:docMk/>
            <pc:sldMk cId="2709293576" sldId="632"/>
            <ac:grpSpMk id="13" creationId="{8ABFAEB2-EDBA-562C-88D6-15989B379E83}"/>
          </ac:grpSpMkLst>
        </pc:grpChg>
        <pc:picChg chg="add del mod">
          <ac:chgData name="用 共" userId="674416862f0b68f3" providerId="LiveId" clId="{2A4217F3-BE6F-43A6-B759-C0C9DAFFA881}" dt="2022-12-08T17:06:48.920" v="3395" actId="21"/>
          <ac:picMkLst>
            <pc:docMk/>
            <pc:sldMk cId="2709293576" sldId="632"/>
            <ac:picMk id="6" creationId="{BEC7E6F5-53FA-894C-7744-92EBD217BE7C}"/>
          </ac:picMkLst>
        </pc:picChg>
        <pc:picChg chg="add del mod">
          <ac:chgData name="用 共" userId="674416862f0b68f3" providerId="LiveId" clId="{2A4217F3-BE6F-43A6-B759-C0C9DAFFA881}" dt="2022-12-08T17:07:16.658" v="3402" actId="478"/>
          <ac:picMkLst>
            <pc:docMk/>
            <pc:sldMk cId="2709293576" sldId="632"/>
            <ac:picMk id="14" creationId="{9496988B-1938-3A03-C8F1-21215E43E3EA}"/>
          </ac:picMkLst>
        </pc:picChg>
        <pc:picChg chg="add mod">
          <ac:chgData name="用 共" userId="674416862f0b68f3" providerId="LiveId" clId="{2A4217F3-BE6F-43A6-B759-C0C9DAFFA881}" dt="2022-12-08T17:07:21.496" v="3405" actId="1076"/>
          <ac:picMkLst>
            <pc:docMk/>
            <pc:sldMk cId="2709293576" sldId="632"/>
            <ac:picMk id="16" creationId="{01A0D160-570F-E39C-2A0C-CC006D58C12E}"/>
          </ac:picMkLst>
        </pc:picChg>
        <pc:cxnChg chg="del">
          <ac:chgData name="用 共" userId="674416862f0b68f3" providerId="LiveId" clId="{2A4217F3-BE6F-43A6-B759-C0C9DAFFA881}" dt="2022-12-08T17:05:26.848" v="3390" actId="478"/>
          <ac:cxnSpMkLst>
            <pc:docMk/>
            <pc:sldMk cId="2709293576" sldId="632"/>
            <ac:cxnSpMk id="5" creationId="{CDFDEBAA-6193-ED6D-D4B7-2279912E3A5F}"/>
          </ac:cxnSpMkLst>
        </pc:cxnChg>
      </pc:sldChg>
      <pc:sldChg chg="addSp modSp new del mod">
        <pc:chgData name="用 共" userId="674416862f0b68f3" providerId="LiveId" clId="{2A4217F3-BE6F-43A6-B759-C0C9DAFFA881}" dt="2022-12-08T17:16:00.823" v="3463" actId="47"/>
        <pc:sldMkLst>
          <pc:docMk/>
          <pc:sldMk cId="2075863204" sldId="633"/>
        </pc:sldMkLst>
        <pc:spChg chg="mod">
          <ac:chgData name="用 共" userId="674416862f0b68f3" providerId="LiveId" clId="{2A4217F3-BE6F-43A6-B759-C0C9DAFFA881}" dt="2022-12-08T17:14:01.325" v="3436" actId="20577"/>
          <ac:spMkLst>
            <pc:docMk/>
            <pc:sldMk cId="2075863204" sldId="633"/>
            <ac:spMk id="2" creationId="{843BB08B-34B7-B522-AECC-7AB51E9566F7}"/>
          </ac:spMkLst>
        </pc:spChg>
        <pc:spChg chg="add mod ord">
          <ac:chgData name="用 共" userId="674416862f0b68f3" providerId="LiveId" clId="{2A4217F3-BE6F-43A6-B759-C0C9DAFFA881}" dt="2022-12-08T17:15:13.771" v="3442" actId="14100"/>
          <ac:spMkLst>
            <pc:docMk/>
            <pc:sldMk cId="2075863204" sldId="633"/>
            <ac:spMk id="4" creationId="{5E2EA848-9039-ED4A-5145-40518CD26969}"/>
          </ac:spMkLst>
        </pc:spChg>
      </pc:sldChg>
      <pc:sldChg chg="addSp delSp modSp new mod">
        <pc:chgData name="用 共" userId="674416862f0b68f3" providerId="LiveId" clId="{2A4217F3-BE6F-43A6-B759-C0C9DAFFA881}" dt="2022-12-08T20:02:04.707" v="6883" actId="20577"/>
        <pc:sldMkLst>
          <pc:docMk/>
          <pc:sldMk cId="3595031016" sldId="634"/>
        </pc:sldMkLst>
        <pc:spChg chg="mod">
          <ac:chgData name="用 共" userId="674416862f0b68f3" providerId="LiveId" clId="{2A4217F3-BE6F-43A6-B759-C0C9DAFFA881}" dt="2022-12-08T17:15:55.766" v="3461" actId="20577"/>
          <ac:spMkLst>
            <pc:docMk/>
            <pc:sldMk cId="3595031016" sldId="634"/>
            <ac:spMk id="2" creationId="{88C1FF06-25A7-49D0-3088-14623FB8FA18}"/>
          </ac:spMkLst>
        </pc:spChg>
        <pc:spChg chg="mod">
          <ac:chgData name="用 共" userId="674416862f0b68f3" providerId="LiveId" clId="{2A4217F3-BE6F-43A6-B759-C0C9DAFFA881}" dt="2022-12-08T20:02:04.707" v="6883" actId="20577"/>
          <ac:spMkLst>
            <pc:docMk/>
            <pc:sldMk cId="3595031016" sldId="634"/>
            <ac:spMk id="3" creationId="{D092B639-C6DD-08C4-CE04-2D229B607BC3}"/>
          </ac:spMkLst>
        </pc:spChg>
        <pc:spChg chg="add mod ord">
          <ac:chgData name="用 共" userId="674416862f0b68f3" providerId="LiveId" clId="{2A4217F3-BE6F-43A6-B759-C0C9DAFFA881}" dt="2022-12-08T17:16:05.981" v="3465" actId="14100"/>
          <ac:spMkLst>
            <pc:docMk/>
            <pc:sldMk cId="3595031016" sldId="634"/>
            <ac:spMk id="4" creationId="{0D57DA51-139F-332B-5D6F-D974430CB384}"/>
          </ac:spMkLst>
        </pc:spChg>
        <pc:spChg chg="add mod">
          <ac:chgData name="用 共" userId="674416862f0b68f3" providerId="LiveId" clId="{2A4217F3-BE6F-43A6-B759-C0C9DAFFA881}" dt="2022-12-08T17:27:38.061" v="3526" actId="571"/>
          <ac:spMkLst>
            <pc:docMk/>
            <pc:sldMk cId="3595031016" sldId="634"/>
            <ac:spMk id="5" creationId="{1FD9B5C7-295C-27CF-F07A-AFE0051E7EE9}"/>
          </ac:spMkLst>
        </pc:spChg>
        <pc:spChg chg="add del mod">
          <ac:chgData name="用 共" userId="674416862f0b68f3" providerId="LiveId" clId="{2A4217F3-BE6F-43A6-B759-C0C9DAFFA881}" dt="2022-12-08T17:28:09.774" v="3540" actId="478"/>
          <ac:spMkLst>
            <pc:docMk/>
            <pc:sldMk cId="3595031016" sldId="634"/>
            <ac:spMk id="7" creationId="{4FF46D1A-8AE2-B2A5-94D6-800978FD32FD}"/>
          </ac:spMkLst>
        </pc:spChg>
        <pc:spChg chg="add mod">
          <ac:chgData name="用 共" userId="674416862f0b68f3" providerId="LiveId" clId="{2A4217F3-BE6F-43A6-B759-C0C9DAFFA881}" dt="2022-12-08T17:28:19.748" v="3542" actId="14100"/>
          <ac:spMkLst>
            <pc:docMk/>
            <pc:sldMk cId="3595031016" sldId="634"/>
            <ac:spMk id="8" creationId="{A1F95D83-8264-79CB-E22F-6515EC8E2E96}"/>
          </ac:spMkLst>
        </pc:spChg>
      </pc:sldChg>
      <pc:sldChg chg="addSp modSp add mod">
        <pc:chgData name="用 共" userId="674416862f0b68f3" providerId="LiveId" clId="{2A4217F3-BE6F-43A6-B759-C0C9DAFFA881}" dt="2022-12-08T20:01:58.061" v="6879" actId="20577"/>
        <pc:sldMkLst>
          <pc:docMk/>
          <pc:sldMk cId="1747414933" sldId="635"/>
        </pc:sldMkLst>
        <pc:spChg chg="mod">
          <ac:chgData name="用 共" userId="674416862f0b68f3" providerId="LiveId" clId="{2A4217F3-BE6F-43A6-B759-C0C9DAFFA881}" dt="2022-12-08T20:01:58.061" v="6879" actId="20577"/>
          <ac:spMkLst>
            <pc:docMk/>
            <pc:sldMk cId="1747414933" sldId="635"/>
            <ac:spMk id="3" creationId="{D092B639-C6DD-08C4-CE04-2D229B607BC3}"/>
          </ac:spMkLst>
        </pc:spChg>
        <pc:spChg chg="add mod">
          <ac:chgData name="用 共" userId="674416862f0b68f3" providerId="LiveId" clId="{2A4217F3-BE6F-43A6-B759-C0C9DAFFA881}" dt="2022-12-08T17:28:40.668" v="3559" actId="1076"/>
          <ac:spMkLst>
            <pc:docMk/>
            <pc:sldMk cId="1747414933" sldId="635"/>
            <ac:spMk id="6" creationId="{BB97FD17-AB59-02E1-F9EB-2D7D4B9D971F}"/>
          </ac:spMkLst>
        </pc:spChg>
        <pc:cxnChg chg="add mod">
          <ac:chgData name="用 共" userId="674416862f0b68f3" providerId="LiveId" clId="{2A4217F3-BE6F-43A6-B759-C0C9DAFFA881}" dt="2022-12-08T17:28:32.146" v="3545" actId="1076"/>
          <ac:cxnSpMkLst>
            <pc:docMk/>
            <pc:sldMk cId="1747414933" sldId="635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8:51.045" v="3565" actId="571"/>
          <ac:cxnSpMkLst>
            <pc:docMk/>
            <pc:sldMk cId="1747414933" sldId="635"/>
            <ac:cxnSpMk id="7" creationId="{123E2B37-4951-7C31-1D39-E95FBE847AAA}"/>
          </ac:cxnSpMkLst>
        </pc:cxnChg>
      </pc:sldChg>
      <pc:sldChg chg="addSp delSp modSp add mod">
        <pc:chgData name="用 共" userId="674416862f0b68f3" providerId="LiveId" clId="{2A4217F3-BE6F-43A6-B759-C0C9DAFFA881}" dt="2022-12-08T17:37:07.064" v="3741" actId="1582"/>
        <pc:sldMkLst>
          <pc:docMk/>
          <pc:sldMk cId="3861222917" sldId="636"/>
        </pc:sldMkLst>
        <pc:spChg chg="mod">
          <ac:chgData name="用 共" userId="674416862f0b68f3" providerId="LiveId" clId="{2A4217F3-BE6F-43A6-B759-C0C9DAFFA881}" dt="2022-12-08T17:34:01.898" v="3688" actId="20577"/>
          <ac:spMkLst>
            <pc:docMk/>
            <pc:sldMk cId="3861222917" sldId="636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29:31.561" v="3598" actId="1076"/>
          <ac:spMkLst>
            <pc:docMk/>
            <pc:sldMk cId="3861222917" sldId="636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33:40.367" v="3680" actId="1076"/>
          <ac:spMkLst>
            <pc:docMk/>
            <pc:sldMk cId="3861222917" sldId="636"/>
            <ac:spMk id="11" creationId="{099EB38D-C41E-4726-8FD9-A27AD7BBAE02}"/>
          </ac:spMkLst>
        </pc:spChg>
        <pc:spChg chg="add del mod">
          <ac:chgData name="用 共" userId="674416862f0b68f3" providerId="LiveId" clId="{2A4217F3-BE6F-43A6-B759-C0C9DAFFA881}" dt="2022-12-08T17:30:58.617" v="3640" actId="478"/>
          <ac:spMkLst>
            <pc:docMk/>
            <pc:sldMk cId="3861222917" sldId="636"/>
            <ac:spMk id="12" creationId="{17530FCC-D75E-8178-3754-52ABE772753B}"/>
          </ac:spMkLst>
        </pc:spChg>
        <pc:spChg chg="add mod">
          <ac:chgData name="用 共" userId="674416862f0b68f3" providerId="LiveId" clId="{2A4217F3-BE6F-43A6-B759-C0C9DAFFA881}" dt="2022-12-08T17:35:19.523" v="3713" actId="14100"/>
          <ac:spMkLst>
            <pc:docMk/>
            <pc:sldMk cId="3861222917" sldId="636"/>
            <ac:spMk id="13" creationId="{A0278DF2-6B12-F830-3C80-224FAB3473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14" creationId="{6F7C3DD3-E82E-CC86-829D-0533EDC6C6D5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5" creationId="{3FF1EA9A-BE11-34BE-D3E2-1A11DE9E20E2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6" creationId="{2ED91D06-5B37-3AD7-74D0-CF82BCB8F3DC}"/>
          </ac:spMkLst>
        </pc:spChg>
        <pc:spChg chg="add del mod">
          <ac:chgData name="用 共" userId="674416862f0b68f3" providerId="LiveId" clId="{2A4217F3-BE6F-43A6-B759-C0C9DAFFA881}" dt="2022-12-08T17:35:02.938" v="3706" actId="478"/>
          <ac:spMkLst>
            <pc:docMk/>
            <pc:sldMk cId="3861222917" sldId="636"/>
            <ac:spMk id="17" creationId="{6F97C29F-3A98-7B06-4C3F-6DE786FC8584}"/>
          </ac:spMkLst>
        </pc:spChg>
        <pc:spChg chg="add del mod">
          <ac:chgData name="用 共" userId="674416862f0b68f3" providerId="LiveId" clId="{2A4217F3-BE6F-43A6-B759-C0C9DAFFA881}" dt="2022-12-08T17:35:03.405" v="3707" actId="478"/>
          <ac:spMkLst>
            <pc:docMk/>
            <pc:sldMk cId="3861222917" sldId="636"/>
            <ac:spMk id="18" creationId="{CFEF2BEF-5D59-9258-B99C-4DE49EAF2954}"/>
          </ac:spMkLst>
        </pc:spChg>
        <pc:spChg chg="add del mod">
          <ac:chgData name="用 共" userId="674416862f0b68f3" providerId="LiveId" clId="{2A4217F3-BE6F-43A6-B759-C0C9DAFFA881}" dt="2022-12-08T17:35:03.914" v="3708" actId="478"/>
          <ac:spMkLst>
            <pc:docMk/>
            <pc:sldMk cId="3861222917" sldId="636"/>
            <ac:spMk id="19" creationId="{BF3D63C0-5D0C-0CD3-151B-41746E5053E3}"/>
          </ac:spMkLst>
        </pc:spChg>
        <pc:spChg chg="add del mod">
          <ac:chgData name="用 共" userId="674416862f0b68f3" providerId="LiveId" clId="{2A4217F3-BE6F-43A6-B759-C0C9DAFFA881}" dt="2022-12-08T17:35:38.075" v="3716" actId="478"/>
          <ac:spMkLst>
            <pc:docMk/>
            <pc:sldMk cId="3861222917" sldId="636"/>
            <ac:spMk id="20" creationId="{9307010F-88DF-2869-7C52-C2407CF3342B}"/>
          </ac:spMkLst>
        </pc:spChg>
        <pc:spChg chg="add del mod">
          <ac:chgData name="用 共" userId="674416862f0b68f3" providerId="LiveId" clId="{2A4217F3-BE6F-43A6-B759-C0C9DAFFA881}" dt="2022-12-08T17:35:39.519" v="3717" actId="478"/>
          <ac:spMkLst>
            <pc:docMk/>
            <pc:sldMk cId="3861222917" sldId="636"/>
            <ac:spMk id="21" creationId="{4809C415-B60C-F719-7DC3-316442E02779}"/>
          </ac:spMkLst>
        </pc:spChg>
        <pc:spChg chg="add del mod">
          <ac:chgData name="用 共" userId="674416862f0b68f3" providerId="LiveId" clId="{2A4217F3-BE6F-43A6-B759-C0C9DAFFA881}" dt="2022-12-08T17:36:07.234" v="3720" actId="478"/>
          <ac:spMkLst>
            <pc:docMk/>
            <pc:sldMk cId="3861222917" sldId="636"/>
            <ac:spMk id="22" creationId="{B457DC0E-E461-89F5-630F-BE421D605B6A}"/>
          </ac:spMkLst>
        </pc:spChg>
        <pc:spChg chg="add del mod">
          <ac:chgData name="用 共" userId="674416862f0b68f3" providerId="LiveId" clId="{2A4217F3-BE6F-43A6-B759-C0C9DAFFA881}" dt="2022-12-08T17:36:08.771" v="3721" actId="478"/>
          <ac:spMkLst>
            <pc:docMk/>
            <pc:sldMk cId="3861222917" sldId="636"/>
            <ac:spMk id="23" creationId="{A487B4E1-FE14-5F14-AA7B-E48EC952C07C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4" creationId="{86DBB171-8B9D-018A-CB6A-77ED6C31F1E1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5" creationId="{33C5F9F7-71CA-21A9-5DBC-75A35ECFBECF}"/>
          </ac:spMkLst>
        </pc:spChg>
        <pc:spChg chg="add mod">
          <ac:chgData name="用 共" userId="674416862f0b68f3" providerId="LiveId" clId="{2A4217F3-BE6F-43A6-B759-C0C9DAFFA881}" dt="2022-12-08T17:36:29.999" v="3733" actId="20577"/>
          <ac:spMkLst>
            <pc:docMk/>
            <pc:sldMk cId="3861222917" sldId="636"/>
            <ac:spMk id="26" creationId="{A02DC9B9-D673-A590-6B65-8F481CFFB018}"/>
          </ac:spMkLst>
        </pc:spChg>
        <pc:spChg chg="add mod">
          <ac:chgData name="用 共" userId="674416862f0b68f3" providerId="LiveId" clId="{2A4217F3-BE6F-43A6-B759-C0C9DAFFA881}" dt="2022-12-08T17:36:19.663" v="3725" actId="20577"/>
          <ac:spMkLst>
            <pc:docMk/>
            <pc:sldMk cId="3861222917" sldId="636"/>
            <ac:spMk id="27" creationId="{9BC72E54-D5ED-66CC-B2E0-E8189D35113A}"/>
          </ac:spMkLst>
        </pc:spChg>
        <pc:spChg chg="add mod">
          <ac:chgData name="用 共" userId="674416862f0b68f3" providerId="LiveId" clId="{2A4217F3-BE6F-43A6-B759-C0C9DAFFA881}" dt="2022-12-08T17:36:27.295" v="3730" actId="20577"/>
          <ac:spMkLst>
            <pc:docMk/>
            <pc:sldMk cId="3861222917" sldId="636"/>
            <ac:spMk id="28" creationId="{DD4D6400-156B-9909-FA06-396B054CEB9E}"/>
          </ac:spMkLst>
        </pc:spChg>
        <pc:spChg chg="add mod">
          <ac:chgData name="用 共" userId="674416862f0b68f3" providerId="LiveId" clId="{2A4217F3-BE6F-43A6-B759-C0C9DAFFA881}" dt="2022-12-08T17:36:24.921" v="3729" actId="14100"/>
          <ac:spMkLst>
            <pc:docMk/>
            <pc:sldMk cId="3861222917" sldId="636"/>
            <ac:spMk id="29" creationId="{471D7E30-69EA-392F-99DB-38A8DB9C8F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0" creationId="{2F4060B8-BD50-8A19-7C67-6A7062A55D43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1" creationId="{9B484FEC-A6B7-672E-022D-2E0EA92CC877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2" creationId="{D21EEB6B-C311-8EAB-1E14-B6DA0C471CC9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3" creationId="{C99BA699-FF5D-8BA8-25BB-2F2F04C09F1D}"/>
          </ac:spMkLst>
        </pc:spChg>
        <pc:cxnChg chg="del">
          <ac:chgData name="用 共" userId="674416862f0b68f3" providerId="LiveId" clId="{2A4217F3-BE6F-43A6-B759-C0C9DAFFA881}" dt="2022-12-08T17:29:44.539" v="3599" actId="478"/>
          <ac:cxnSpMkLst>
            <pc:docMk/>
            <pc:sldMk cId="3861222917" sldId="636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9:27.621" v="3597" actId="1076"/>
          <ac:cxnSpMkLst>
            <pc:docMk/>
            <pc:sldMk cId="3861222917" sldId="636"/>
            <ac:cxnSpMk id="7" creationId="{6B9A5FB0-D4EA-6147-0DFB-E293EC1B3828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5" creationId="{D38B5D65-3AD1-5694-55BD-305D76541EC3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7" creationId="{EEC75557-ED0C-A0AD-4902-A941FC08130F}"/>
          </ac:cxnSpMkLst>
        </pc:cxnChg>
      </pc:sldChg>
      <pc:sldChg chg="add del ord">
        <pc:chgData name="用 共" userId="674416862f0b68f3" providerId="LiveId" clId="{2A4217F3-BE6F-43A6-B759-C0C9DAFFA881}" dt="2022-12-08T17:43:40.906" v="3900" actId="47"/>
        <pc:sldMkLst>
          <pc:docMk/>
          <pc:sldMk cId="1227117436" sldId="637"/>
        </pc:sldMkLst>
      </pc:sldChg>
      <pc:sldChg chg="modSp add mod">
        <pc:chgData name="用 共" userId="674416862f0b68f3" providerId="LiveId" clId="{2A4217F3-BE6F-43A6-B759-C0C9DAFFA881}" dt="2022-12-08T17:38:17.872" v="3779" actId="1076"/>
        <pc:sldMkLst>
          <pc:docMk/>
          <pc:sldMk cId="674908542" sldId="638"/>
        </pc:sldMkLst>
        <pc:spChg chg="mod">
          <ac:chgData name="用 共" userId="674416862f0b68f3" providerId="LiveId" clId="{2A4217F3-BE6F-43A6-B759-C0C9DAFFA881}" dt="2022-12-08T17:38:17.872" v="3779" actId="1076"/>
          <ac:spMkLst>
            <pc:docMk/>
            <pc:sldMk cId="674908542" sldId="638"/>
            <ac:spMk id="6" creationId="{BB97FD17-AB59-02E1-F9EB-2D7D4B9D971F}"/>
          </ac:spMkLst>
        </pc:spChg>
        <pc:spChg chg="mod">
          <ac:chgData name="用 共" userId="674416862f0b68f3" providerId="LiveId" clId="{2A4217F3-BE6F-43A6-B759-C0C9DAFFA881}" dt="2022-12-08T17:38:11.019" v="3777" actId="20577"/>
          <ac:spMkLst>
            <pc:docMk/>
            <pc:sldMk cId="674908542" sldId="638"/>
            <ac:spMk id="25" creationId="{33C5F9F7-71CA-21A9-5DBC-75A35ECFBECF}"/>
          </ac:spMkLst>
        </pc:spChg>
        <pc:spChg chg="mod">
          <ac:chgData name="用 共" userId="674416862f0b68f3" providerId="LiveId" clId="{2A4217F3-BE6F-43A6-B759-C0C9DAFFA881}" dt="2022-12-08T17:38:12.563" v="3778" actId="20577"/>
          <ac:spMkLst>
            <pc:docMk/>
            <pc:sldMk cId="674908542" sldId="638"/>
            <ac:spMk id="27" creationId="{9BC72E54-D5ED-66CC-B2E0-E8189D35113A}"/>
          </ac:spMkLst>
        </pc:spChg>
        <pc:cxnChg chg="mod">
          <ac:chgData name="用 共" userId="674416862f0b68f3" providerId="LiveId" clId="{2A4217F3-BE6F-43A6-B759-C0C9DAFFA881}" dt="2022-12-08T17:37:52.048" v="3752" actId="1038"/>
          <ac:cxnSpMkLst>
            <pc:docMk/>
            <pc:sldMk cId="674908542" sldId="638"/>
            <ac:cxnSpMk id="7" creationId="{6B9A5FB0-D4EA-6147-0DFB-E293EC1B3828}"/>
          </ac:cxnSpMkLst>
        </pc:cxnChg>
      </pc:sldChg>
      <pc:sldChg chg="delSp modSp add mod">
        <pc:chgData name="用 共" userId="674416862f0b68f3" providerId="LiveId" clId="{2A4217F3-BE6F-43A6-B759-C0C9DAFFA881}" dt="2022-12-08T17:39:00.802" v="3805" actId="478"/>
        <pc:sldMkLst>
          <pc:docMk/>
          <pc:sldMk cId="1209195337" sldId="639"/>
        </pc:sldMkLst>
        <pc:spChg chg="mod">
          <ac:chgData name="用 共" userId="674416862f0b68f3" providerId="LiveId" clId="{2A4217F3-BE6F-43A6-B759-C0C9DAFFA881}" dt="2022-12-08T17:38:59.127" v="3804" actId="13926"/>
          <ac:spMkLst>
            <pc:docMk/>
            <pc:sldMk cId="1209195337" sldId="639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8:48.287" v="3801" actId="1076"/>
          <ac:spMkLst>
            <pc:docMk/>
            <pc:sldMk cId="1209195337" sldId="639"/>
            <ac:spMk id="6" creationId="{BB97FD17-AB59-02E1-F9EB-2D7D4B9D971F}"/>
          </ac:spMkLst>
        </pc:spChg>
        <pc:cxnChg chg="del">
          <ac:chgData name="用 共" userId="674416862f0b68f3" providerId="LiveId" clId="{2A4217F3-BE6F-43A6-B759-C0C9DAFFA881}" dt="2022-12-08T17:39:00.802" v="3805" actId="478"/>
          <ac:cxnSpMkLst>
            <pc:docMk/>
            <pc:sldMk cId="1209195337" sldId="639"/>
            <ac:cxnSpMk id="7" creationId="{6B9A5FB0-D4EA-6147-0DFB-E293EC1B3828}"/>
          </ac:cxnSpMkLst>
        </pc:cxnChg>
      </pc:sldChg>
      <pc:sldChg chg="addSp delSp modSp add mod">
        <pc:chgData name="用 共" userId="674416862f0b68f3" providerId="LiveId" clId="{2A4217F3-BE6F-43A6-B759-C0C9DAFFA881}" dt="2022-12-08T17:41:17.363" v="3863" actId="1076"/>
        <pc:sldMkLst>
          <pc:docMk/>
          <pc:sldMk cId="3303886362" sldId="640"/>
        </pc:sldMkLst>
        <pc:spChg chg="mod">
          <ac:chgData name="用 共" userId="674416862f0b68f3" providerId="LiveId" clId="{2A4217F3-BE6F-43A6-B759-C0C9DAFFA881}" dt="2022-12-08T17:39:17.765" v="3807" actId="13926"/>
          <ac:spMkLst>
            <pc:docMk/>
            <pc:sldMk cId="3303886362" sldId="640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9:55.314" v="3848" actId="1076"/>
          <ac:spMkLst>
            <pc:docMk/>
            <pc:sldMk cId="3303886362" sldId="640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40:12.072" v="3851"/>
          <ac:spMkLst>
            <pc:docMk/>
            <pc:sldMk cId="3303886362" sldId="640"/>
            <ac:spMk id="10" creationId="{294C4810-E91C-AF9C-9008-56CEEE4D4B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2" creationId="{96F05AED-6ED3-C5B1-C3A4-898449375E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4" creationId="{57070056-D026-07D9-332F-FAAB550E17A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7" creationId="{B3026D4D-00FF-CC70-667C-5DD7185E022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8" creationId="{0B6AF48B-0209-BDDD-6717-6296C185402E}"/>
          </ac:spMkLst>
        </pc:spChg>
        <pc:cxnChg chg="add mod">
          <ac:chgData name="用 共" userId="674416862f0b68f3" providerId="LiveId" clId="{2A4217F3-BE6F-43A6-B759-C0C9DAFFA881}" dt="2022-12-08T17:40:00.134" v="3850" actId="14100"/>
          <ac:cxnSpMkLst>
            <pc:docMk/>
            <pc:sldMk cId="3303886362" sldId="640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20" creationId="{9EE275C8-12D5-E9C8-24D4-71AD0A27712D}"/>
          </ac:cxnSpMkLst>
        </pc:cxnChg>
        <pc:cxnChg chg="add del mod">
          <ac:chgData name="用 共" userId="674416862f0b68f3" providerId="LiveId" clId="{2A4217F3-BE6F-43A6-B759-C0C9DAFFA881}" dt="2022-12-08T17:40:34.273" v="3854" actId="11529"/>
          <ac:cxnSpMkLst>
            <pc:docMk/>
            <pc:sldMk cId="3303886362" sldId="640"/>
            <ac:cxnSpMk id="22" creationId="{5CC97A26-9594-8315-1674-82AEEB40BF24}"/>
          </ac:cxnSpMkLst>
        </pc:cxnChg>
        <pc:cxnChg chg="add del mod">
          <ac:chgData name="用 共" userId="674416862f0b68f3" providerId="LiveId" clId="{2A4217F3-BE6F-43A6-B759-C0C9DAFFA881}" dt="2022-12-08T17:40:38.943" v="3856" actId="11529"/>
          <ac:cxnSpMkLst>
            <pc:docMk/>
            <pc:sldMk cId="3303886362" sldId="640"/>
            <ac:cxnSpMk id="30" creationId="{72F30DA7-7783-5E8C-9E7A-68BD9E22279B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32" creationId="{BB87D179-0DEF-6F6B-3F88-466D00E82979}"/>
          </ac:cxnSpMkLst>
        </pc:cxnChg>
      </pc:sldChg>
      <pc:sldChg chg="addSp modSp add mod">
        <pc:chgData name="用 共" userId="674416862f0b68f3" providerId="LiveId" clId="{2A4217F3-BE6F-43A6-B759-C0C9DAFFA881}" dt="2022-12-08T17:42:32.356" v="3883" actId="108"/>
        <pc:sldMkLst>
          <pc:docMk/>
          <pc:sldMk cId="3080130457" sldId="641"/>
        </pc:sldMkLst>
        <pc:spChg chg="mod">
          <ac:chgData name="用 共" userId="674416862f0b68f3" providerId="LiveId" clId="{2A4217F3-BE6F-43A6-B759-C0C9DAFFA881}" dt="2022-12-08T17:41:58.821" v="3881" actId="14100"/>
          <ac:spMkLst>
            <pc:docMk/>
            <pc:sldMk cId="3080130457" sldId="641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1:36.657" v="3866" actId="1076"/>
          <ac:cxnSpMkLst>
            <pc:docMk/>
            <pc:sldMk cId="3080130457" sldId="641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2:32.356" v="3883" actId="108"/>
          <ac:cxnSpMkLst>
            <pc:docMk/>
            <pc:sldMk cId="3080130457" sldId="641"/>
            <ac:cxnSpMk id="9" creationId="{B74894D8-6F7F-3B38-A1C3-241D3B801DEC}"/>
          </ac:cxnSpMkLst>
        </pc:cxnChg>
      </pc:sldChg>
      <pc:sldChg chg="addSp modSp add mod">
        <pc:chgData name="用 共" userId="674416862f0b68f3" providerId="LiveId" clId="{2A4217F3-BE6F-43A6-B759-C0C9DAFFA881}" dt="2022-12-08T17:43:32.463" v="3899" actId="1076"/>
        <pc:sldMkLst>
          <pc:docMk/>
          <pc:sldMk cId="2240077621" sldId="642"/>
        </pc:sldMkLst>
        <pc:spChg chg="mod">
          <ac:chgData name="用 共" userId="674416862f0b68f3" providerId="LiveId" clId="{2A4217F3-BE6F-43A6-B759-C0C9DAFFA881}" dt="2022-12-08T17:43:32.463" v="3899" actId="1076"/>
          <ac:spMkLst>
            <pc:docMk/>
            <pc:sldMk cId="2240077621" sldId="642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30.761" v="3898" actId="14100"/>
          <ac:cxnSpMkLst>
            <pc:docMk/>
            <pc:sldMk cId="2240077621" sldId="642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3:20.470" v="3897" actId="108"/>
          <ac:cxnSpMkLst>
            <pc:docMk/>
            <pc:sldMk cId="2240077621" sldId="642"/>
            <ac:cxnSpMk id="22" creationId="{EF314FB2-DB99-EE58-526A-9381BB54A005}"/>
          </ac:cxnSpMkLst>
        </pc:cxnChg>
      </pc:sldChg>
      <pc:sldChg chg="modSp add mod">
        <pc:chgData name="用 共" userId="674416862f0b68f3" providerId="LiveId" clId="{2A4217F3-BE6F-43A6-B759-C0C9DAFFA881}" dt="2022-12-08T17:43:58.401" v="3922" actId="20577"/>
        <pc:sldMkLst>
          <pc:docMk/>
          <pc:sldMk cId="338850985" sldId="643"/>
        </pc:sldMkLst>
        <pc:spChg chg="mod">
          <ac:chgData name="用 共" userId="674416862f0b68f3" providerId="LiveId" clId="{2A4217F3-BE6F-43A6-B759-C0C9DAFFA881}" dt="2022-12-08T17:43:58.401" v="3922" actId="20577"/>
          <ac:spMkLst>
            <pc:docMk/>
            <pc:sldMk cId="338850985" sldId="643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50.842" v="3902" actId="1076"/>
          <ac:cxnSpMkLst>
            <pc:docMk/>
            <pc:sldMk cId="338850985" sldId="643"/>
            <ac:cxnSpMk id="5" creationId="{6F2757F3-A2E7-2356-5155-55DC6C33669E}"/>
          </ac:cxnSpMkLst>
        </pc:cxnChg>
      </pc:sldChg>
      <pc:sldChg chg="addSp modSp add mod">
        <pc:chgData name="用 共" userId="674416862f0b68f3" providerId="LiveId" clId="{2A4217F3-BE6F-43A6-B759-C0C9DAFFA881}" dt="2022-12-08T17:44:48.220" v="3927" actId="1076"/>
        <pc:sldMkLst>
          <pc:docMk/>
          <pc:sldMk cId="2279204233" sldId="644"/>
        </pc:sldMkLst>
        <pc:picChg chg="add mod">
          <ac:chgData name="用 共" userId="674416862f0b68f3" providerId="LiveId" clId="{2A4217F3-BE6F-43A6-B759-C0C9DAFFA881}" dt="2022-12-08T17:44:48.220" v="3927" actId="1076"/>
          <ac:picMkLst>
            <pc:docMk/>
            <pc:sldMk cId="2279204233" sldId="644"/>
            <ac:picMk id="19" creationId="{ACD218A1-D43C-8FBD-FDEC-131C1B7D76C1}"/>
          </ac:picMkLst>
        </pc:picChg>
      </pc:sldChg>
      <pc:sldChg chg="new del">
        <pc:chgData name="用 共" userId="674416862f0b68f3" providerId="LiveId" clId="{2A4217F3-BE6F-43A6-B759-C0C9DAFFA881}" dt="2022-12-08T17:51:25.476" v="3935" actId="47"/>
        <pc:sldMkLst>
          <pc:docMk/>
          <pc:sldMk cId="2922691164" sldId="645"/>
        </pc:sldMkLst>
      </pc:sldChg>
      <pc:sldChg chg="addSp delSp modSp new mod modAnim">
        <pc:chgData name="用 共" userId="674416862f0b68f3" providerId="LiveId" clId="{2A4217F3-BE6F-43A6-B759-C0C9DAFFA881}" dt="2022-12-08T18:01:24.876" v="4416" actId="108"/>
        <pc:sldMkLst>
          <pc:docMk/>
          <pc:sldMk cId="2967775766" sldId="645"/>
        </pc:sldMkLst>
        <pc:spChg chg="mod">
          <ac:chgData name="用 共" userId="674416862f0b68f3" providerId="LiveId" clId="{2A4217F3-BE6F-43A6-B759-C0C9DAFFA881}" dt="2022-12-08T17:52:30.257" v="4015" actId="404"/>
          <ac:spMkLst>
            <pc:docMk/>
            <pc:sldMk cId="2967775766" sldId="645"/>
            <ac:spMk id="2" creationId="{26D8EC5C-8A2A-DF04-74CF-D6452524D908}"/>
          </ac:spMkLst>
        </pc:spChg>
        <pc:spChg chg="mod">
          <ac:chgData name="用 共" userId="674416862f0b68f3" providerId="LiveId" clId="{2A4217F3-BE6F-43A6-B759-C0C9DAFFA881}" dt="2022-12-08T17:55:51.888" v="4276" actId="14100"/>
          <ac:spMkLst>
            <pc:docMk/>
            <pc:sldMk cId="2967775766" sldId="645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7:52:39.489" v="4017" actId="478"/>
          <ac:spMkLst>
            <pc:docMk/>
            <pc:sldMk cId="2967775766" sldId="645"/>
            <ac:spMk id="4" creationId="{C6B2AB36-92C6-F52F-A7F1-025B60816CEF}"/>
          </ac:spMkLst>
        </pc:spChg>
        <pc:spChg chg="add mod ord">
          <ac:chgData name="用 共" userId="674416862f0b68f3" providerId="LiveId" clId="{2A4217F3-BE6F-43A6-B759-C0C9DAFFA881}" dt="2022-12-08T17:52:50.997" v="4020" actId="14100"/>
          <ac:spMkLst>
            <pc:docMk/>
            <pc:sldMk cId="2967775766" sldId="645"/>
            <ac:spMk id="5" creationId="{1670B6CE-BED7-499D-C851-BA332D61CF67}"/>
          </ac:spMkLst>
        </pc:spChg>
        <pc:spChg chg="add mod">
          <ac:chgData name="用 共" userId="674416862f0b68f3" providerId="LiveId" clId="{2A4217F3-BE6F-43A6-B759-C0C9DAFFA881}" dt="2022-12-08T18:01:24.876" v="4416" actId="108"/>
          <ac:spMkLst>
            <pc:docMk/>
            <pc:sldMk cId="2967775766" sldId="645"/>
            <ac:spMk id="6" creationId="{05198E0B-5698-04AA-5C77-551F8248B45C}"/>
          </ac:spMkLst>
        </pc:spChg>
        <pc:spChg chg="add mod">
          <ac:chgData name="用 共" userId="674416862f0b68f3" providerId="LiveId" clId="{2A4217F3-BE6F-43A6-B759-C0C9DAFFA881}" dt="2022-12-08T17:59:01.997" v="4360" actId="1076"/>
          <ac:spMkLst>
            <pc:docMk/>
            <pc:sldMk cId="2967775766" sldId="645"/>
            <ac:spMk id="7" creationId="{4F1F15DF-2646-AFBB-9E76-CD6C6815512B}"/>
          </ac:spMkLst>
        </pc:spChg>
      </pc:sldChg>
      <pc:sldChg chg="addSp delSp modSp add del mod delAnim modAnim">
        <pc:chgData name="用 共" userId="674416862f0b68f3" providerId="LiveId" clId="{2A4217F3-BE6F-43A6-B759-C0C9DAFFA881}" dt="2022-12-08T18:04:47.056" v="4500"/>
        <pc:sldMkLst>
          <pc:docMk/>
          <pc:sldMk cId="699491187" sldId="646"/>
        </pc:sldMkLst>
        <pc:spChg chg="add del mod">
          <ac:chgData name="用 共" userId="674416862f0b68f3" providerId="LiveId" clId="{2A4217F3-BE6F-43A6-B759-C0C9DAFFA881}" dt="2022-12-08T18:04:29.183" v="4496" actId="14100"/>
          <ac:spMkLst>
            <pc:docMk/>
            <pc:sldMk cId="699491187" sldId="646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8:00:17.356" v="4392" actId="478"/>
          <ac:spMkLst>
            <pc:docMk/>
            <pc:sldMk cId="699491187" sldId="646"/>
            <ac:spMk id="6" creationId="{05198E0B-5698-04AA-5C77-551F8248B45C}"/>
          </ac:spMkLst>
        </pc:spChg>
        <pc:spChg chg="del mod">
          <ac:chgData name="用 共" userId="674416862f0b68f3" providerId="LiveId" clId="{2A4217F3-BE6F-43A6-B759-C0C9DAFFA881}" dt="2022-12-08T18:04:13.275" v="4491" actId="478"/>
          <ac:spMkLst>
            <pc:docMk/>
            <pc:sldMk cId="699491187" sldId="646"/>
            <ac:spMk id="7" creationId="{4F1F15DF-2646-AFBB-9E76-CD6C6815512B}"/>
          </ac:spMkLst>
        </pc:spChg>
        <pc:spChg chg="add del mod">
          <ac:chgData name="用 共" userId="674416862f0b68f3" providerId="LiveId" clId="{2A4217F3-BE6F-43A6-B759-C0C9DAFFA881}" dt="2022-12-08T18:00:02.046" v="4375" actId="478"/>
          <ac:spMkLst>
            <pc:docMk/>
            <pc:sldMk cId="699491187" sldId="646"/>
            <ac:spMk id="8" creationId="{CBE27A46-39E0-9D7A-D3A6-C99835EC929A}"/>
          </ac:spMkLst>
        </pc:spChg>
        <pc:spChg chg="add del mod">
          <ac:chgData name="用 共" userId="674416862f0b68f3" providerId="LiveId" clId="{2A4217F3-BE6F-43A6-B759-C0C9DAFFA881}" dt="2022-12-08T18:04:47.056" v="4500"/>
          <ac:spMkLst>
            <pc:docMk/>
            <pc:sldMk cId="699491187" sldId="646"/>
            <ac:spMk id="9" creationId="{6F51E070-D6EB-7049-376B-AC33D69187FD}"/>
          </ac:spMkLst>
        </pc:spChg>
      </pc:sldChg>
      <pc:sldChg chg="add">
        <pc:chgData name="用 共" userId="674416862f0b68f3" providerId="LiveId" clId="{2A4217F3-BE6F-43A6-B759-C0C9DAFFA881}" dt="2022-12-08T18:03:40.546" v="4483" actId="2890"/>
        <pc:sldMkLst>
          <pc:docMk/>
          <pc:sldMk cId="1695407488" sldId="647"/>
        </pc:sldMkLst>
      </pc:sldChg>
      <pc:sldChg chg="addSp modSp add mod">
        <pc:chgData name="用 共" userId="674416862f0b68f3" providerId="LiveId" clId="{2A4217F3-BE6F-43A6-B759-C0C9DAFFA881}" dt="2022-12-08T18:05:00.295" v="4522" actId="1076"/>
        <pc:sldMkLst>
          <pc:docMk/>
          <pc:sldMk cId="672408131" sldId="648"/>
        </pc:sldMkLst>
        <pc:spChg chg="mod">
          <ac:chgData name="用 共" userId="674416862f0b68f3" providerId="LiveId" clId="{2A4217F3-BE6F-43A6-B759-C0C9DAFFA881}" dt="2022-12-08T18:04:39.276" v="4498" actId="13926"/>
          <ac:spMkLst>
            <pc:docMk/>
            <pc:sldMk cId="672408131" sldId="648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5:00.295" v="4522" actId="1076"/>
          <ac:spMkLst>
            <pc:docMk/>
            <pc:sldMk cId="672408131" sldId="648"/>
            <ac:spMk id="4" creationId="{1CF87824-6F84-0897-24BA-46FF9C753664}"/>
          </ac:spMkLst>
        </pc:spChg>
      </pc:sldChg>
      <pc:sldChg chg="addSp modSp add mod">
        <pc:chgData name="用 共" userId="674416862f0b68f3" providerId="LiveId" clId="{2A4217F3-BE6F-43A6-B759-C0C9DAFFA881}" dt="2022-12-08T18:06:40.385" v="4575" actId="1076"/>
        <pc:sldMkLst>
          <pc:docMk/>
          <pc:sldMk cId="2158263941" sldId="649"/>
        </pc:sldMkLst>
        <pc:spChg chg="mod">
          <ac:chgData name="用 共" userId="674416862f0b68f3" providerId="LiveId" clId="{2A4217F3-BE6F-43A6-B759-C0C9DAFFA881}" dt="2022-12-08T18:06:22.279" v="4552" actId="1076"/>
          <ac:spMkLst>
            <pc:docMk/>
            <pc:sldMk cId="2158263941" sldId="649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6:40.385" v="4575" actId="1076"/>
          <ac:spMkLst>
            <pc:docMk/>
            <pc:sldMk cId="2158263941" sldId="649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05:49.043" v="4539" actId="1076"/>
          <ac:spMkLst>
            <pc:docMk/>
            <pc:sldMk cId="2158263941" sldId="649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2:19.430" v="4601" actId="1076"/>
        <pc:sldMkLst>
          <pc:docMk/>
          <pc:sldMk cId="1950802837" sldId="650"/>
        </pc:sldMkLst>
        <pc:spChg chg="mod ord">
          <ac:chgData name="用 共" userId="674416862f0b68f3" providerId="LiveId" clId="{2A4217F3-BE6F-43A6-B759-C0C9DAFFA881}" dt="2022-12-08T18:12:16.315" v="4600" actId="1076"/>
          <ac:spMkLst>
            <pc:docMk/>
            <pc:sldMk cId="1950802837" sldId="650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2:19.430" v="4601" actId="1076"/>
          <ac:spMkLst>
            <pc:docMk/>
            <pc:sldMk cId="1950802837" sldId="650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0:46.690" v="4599" actId="1076"/>
          <ac:spMkLst>
            <pc:docMk/>
            <pc:sldMk cId="1950802837" sldId="650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3:20.001" v="4628" actId="13926"/>
        <pc:sldMkLst>
          <pc:docMk/>
          <pc:sldMk cId="1658350829" sldId="651"/>
        </pc:sldMkLst>
        <pc:spChg chg="mod">
          <ac:chgData name="用 共" userId="674416862f0b68f3" providerId="LiveId" clId="{2A4217F3-BE6F-43A6-B759-C0C9DAFFA881}" dt="2022-12-08T18:13:20.001" v="4628" actId="13926"/>
          <ac:spMkLst>
            <pc:docMk/>
            <pc:sldMk cId="1658350829" sldId="651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3:06.552" v="4625" actId="20577"/>
          <ac:spMkLst>
            <pc:docMk/>
            <pc:sldMk cId="1658350829" sldId="651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2:48.580" v="4614" actId="1076"/>
          <ac:spMkLst>
            <pc:docMk/>
            <pc:sldMk cId="1658350829" sldId="651"/>
            <ac:spMk id="7" creationId="{4F1F15DF-2646-AFBB-9E76-CD6C6815512B}"/>
          </ac:spMkLst>
        </pc:spChg>
      </pc:sldChg>
      <pc:sldChg chg="addSp modSp add mod ord">
        <pc:chgData name="用 共" userId="674416862f0b68f3" providerId="LiveId" clId="{2A4217F3-BE6F-43A6-B759-C0C9DAFFA881}" dt="2022-12-08T18:14:51.455" v="4711" actId="1076"/>
        <pc:sldMkLst>
          <pc:docMk/>
          <pc:sldMk cId="1322247779" sldId="652"/>
        </pc:sldMkLst>
        <pc:spChg chg="add mod">
          <ac:chgData name="用 共" userId="674416862f0b68f3" providerId="LiveId" clId="{2A4217F3-BE6F-43A6-B759-C0C9DAFFA881}" dt="2022-12-08T18:14:51.455" v="4711" actId="1076"/>
          <ac:spMkLst>
            <pc:docMk/>
            <pc:sldMk cId="1322247779" sldId="652"/>
            <ac:spMk id="4" creationId="{A915A6A6-9495-74F4-613C-0990D4CF5A42}"/>
          </ac:spMkLst>
        </pc:spChg>
      </pc:sldChg>
      <pc:sldChg chg="add">
        <pc:chgData name="用 共" userId="674416862f0b68f3" providerId="LiveId" clId="{2A4217F3-BE6F-43A6-B759-C0C9DAFFA881}" dt="2022-12-08T18:16:34.491" v="4714" actId="2890"/>
        <pc:sldMkLst>
          <pc:docMk/>
          <pc:sldMk cId="35953815" sldId="653"/>
        </pc:sldMkLst>
      </pc:sldChg>
      <pc:sldChg chg="new del">
        <pc:chgData name="用 共" userId="674416862f0b68f3" providerId="LiveId" clId="{2A4217F3-BE6F-43A6-B759-C0C9DAFFA881}" dt="2022-12-08T18:15:23.925" v="4713" actId="47"/>
        <pc:sldMkLst>
          <pc:docMk/>
          <pc:sldMk cId="3083526847" sldId="653"/>
        </pc:sldMkLst>
      </pc:sldChg>
      <pc:sldChg chg="new del">
        <pc:chgData name="用 共" userId="674416862f0b68f3" providerId="LiveId" clId="{2A4217F3-BE6F-43A6-B759-C0C9DAFFA881}" dt="2022-12-08T18:18:23.745" v="4716" actId="47"/>
        <pc:sldMkLst>
          <pc:docMk/>
          <pc:sldMk cId="496076781" sldId="654"/>
        </pc:sldMkLst>
      </pc:sldChg>
      <pc:sldChg chg="addSp modSp new mod">
        <pc:chgData name="用 共" userId="674416862f0b68f3" providerId="LiveId" clId="{2A4217F3-BE6F-43A6-B759-C0C9DAFFA881}" dt="2022-12-08T18:48:26.768" v="5567" actId="14100"/>
        <pc:sldMkLst>
          <pc:docMk/>
          <pc:sldMk cId="3990435412" sldId="654"/>
        </pc:sldMkLst>
        <pc:spChg chg="mod">
          <ac:chgData name="用 共" userId="674416862f0b68f3" providerId="LiveId" clId="{2A4217F3-BE6F-43A6-B759-C0C9DAFFA881}" dt="2022-12-08T18:48:22.119" v="5566" actId="20577"/>
          <ac:spMkLst>
            <pc:docMk/>
            <pc:sldMk cId="3990435412" sldId="654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24:51.283" v="4931" actId="403"/>
          <ac:spMkLst>
            <pc:docMk/>
            <pc:sldMk cId="3990435412" sldId="654"/>
            <ac:spMk id="3" creationId="{2FA6977C-3654-6F82-5918-709338DDD38C}"/>
          </ac:spMkLst>
        </pc:spChg>
        <pc:spChg chg="add mod ord">
          <ac:chgData name="用 共" userId="674416862f0b68f3" providerId="LiveId" clId="{2A4217F3-BE6F-43A6-B759-C0C9DAFFA881}" dt="2022-12-08T18:48:26.768" v="5567" actId="14100"/>
          <ac:spMkLst>
            <pc:docMk/>
            <pc:sldMk cId="3990435412" sldId="654"/>
            <ac:spMk id="4" creationId="{F92C20FA-255B-F4B2-7253-609452B130FA}"/>
          </ac:spMkLst>
        </pc:spChg>
      </pc:sldChg>
      <pc:sldChg chg="addSp delSp modSp add mod modAnim">
        <pc:chgData name="用 共" userId="674416862f0b68f3" providerId="LiveId" clId="{2A4217F3-BE6F-43A6-B759-C0C9DAFFA881}" dt="2022-12-08T18:48:59.226" v="5572" actId="167"/>
        <pc:sldMkLst>
          <pc:docMk/>
          <pc:sldMk cId="4216372793" sldId="655"/>
        </pc:sldMkLst>
        <pc:spChg chg="mod">
          <ac:chgData name="用 共" userId="674416862f0b68f3" providerId="LiveId" clId="{2A4217F3-BE6F-43A6-B759-C0C9DAFFA881}" dt="2022-12-08T18:48:49.096" v="5568"/>
          <ac:spMkLst>
            <pc:docMk/>
            <pc:sldMk cId="4216372793" sldId="655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34:24.591" v="5434" actId="20577"/>
          <ac:spMkLst>
            <pc:docMk/>
            <pc:sldMk cId="4216372793" sldId="655"/>
            <ac:spMk id="3" creationId="{2FA6977C-3654-6F82-5918-709338DDD38C}"/>
          </ac:spMkLst>
        </pc:spChg>
        <pc:spChg chg="del mod">
          <ac:chgData name="用 共" userId="674416862f0b68f3" providerId="LiveId" clId="{2A4217F3-BE6F-43A6-B759-C0C9DAFFA881}" dt="2022-12-08T18:48:57.584" v="5570" actId="478"/>
          <ac:spMkLst>
            <pc:docMk/>
            <pc:sldMk cId="4216372793" sldId="655"/>
            <ac:spMk id="4" creationId="{F92C20FA-255B-F4B2-7253-609452B130FA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5" creationId="{BD3B1154-7F0D-51C9-B4A2-12BE3AD98C11}"/>
          </ac:spMkLst>
        </pc:spChg>
        <pc:spChg chg="add mod">
          <ac:chgData name="用 共" userId="674416862f0b68f3" providerId="LiveId" clId="{2A4217F3-BE6F-43A6-B759-C0C9DAFFA881}" dt="2022-12-08T18:28:50.271" v="5232" actId="1076"/>
          <ac:spMkLst>
            <pc:docMk/>
            <pc:sldMk cId="4216372793" sldId="655"/>
            <ac:spMk id="6" creationId="{E1DE784D-CD86-4204-9B45-5122AED68A06}"/>
          </ac:spMkLst>
        </pc:spChg>
        <pc:spChg chg="add mod">
          <ac:chgData name="用 共" userId="674416862f0b68f3" providerId="LiveId" clId="{2A4217F3-BE6F-43A6-B759-C0C9DAFFA881}" dt="2022-12-08T18:34:22.871" v="5433" actId="20577"/>
          <ac:spMkLst>
            <pc:docMk/>
            <pc:sldMk cId="4216372793" sldId="655"/>
            <ac:spMk id="7" creationId="{88FEAA8A-4740-C512-5181-E8020F992C6B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8" creationId="{73A719D9-4940-48FC-0E64-D68AE9FF41A2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9" creationId="{8C0A7B06-E5F4-C527-3573-F49996A44C7F}"/>
          </ac:spMkLst>
        </pc:spChg>
        <pc:spChg chg="add mod">
          <ac:chgData name="用 共" userId="674416862f0b68f3" providerId="LiveId" clId="{2A4217F3-BE6F-43A6-B759-C0C9DAFFA881}" dt="2022-12-08T18:30:06.570" v="5291" actId="1076"/>
          <ac:spMkLst>
            <pc:docMk/>
            <pc:sldMk cId="4216372793" sldId="655"/>
            <ac:spMk id="10" creationId="{43AF2599-3D11-794C-F578-FAD59C52E27C}"/>
          </ac:spMkLst>
        </pc:spChg>
        <pc:spChg chg="add mod">
          <ac:chgData name="用 共" userId="674416862f0b68f3" providerId="LiveId" clId="{2A4217F3-BE6F-43A6-B759-C0C9DAFFA881}" dt="2022-12-08T18:34:21.450" v="5432" actId="20577"/>
          <ac:spMkLst>
            <pc:docMk/>
            <pc:sldMk cId="4216372793" sldId="655"/>
            <ac:spMk id="11" creationId="{E2E0B644-6E6A-45EC-7BF1-BDCD9C4FB8F9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2" creationId="{C29AB03D-4D47-9803-FA10-07B7C6FC4091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7" creationId="{363CFE3E-554D-0DAF-2D29-B91DD0AC0757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3" creationId="{7DEE2649-3D51-812D-A32C-43CBA7CDC19A}"/>
          </ac:spMkLst>
        </pc:spChg>
        <pc:spChg chg="add mod">
          <ac:chgData name="用 共" userId="674416862f0b68f3" providerId="LiveId" clId="{2A4217F3-BE6F-43A6-B759-C0C9DAFFA881}" dt="2022-12-08T18:33:52.258" v="5428" actId="1076"/>
          <ac:spMkLst>
            <pc:docMk/>
            <pc:sldMk cId="4216372793" sldId="655"/>
            <ac:spMk id="24" creationId="{A9577B8C-C5E4-ED10-8035-3D3AD076FD9B}"/>
          </ac:spMkLst>
        </pc:spChg>
        <pc:spChg chg="add mod">
          <ac:chgData name="用 共" userId="674416862f0b68f3" providerId="LiveId" clId="{2A4217F3-BE6F-43A6-B759-C0C9DAFFA881}" dt="2022-12-08T18:36:13.923" v="5505" actId="1076"/>
          <ac:spMkLst>
            <pc:docMk/>
            <pc:sldMk cId="4216372793" sldId="655"/>
            <ac:spMk id="25" creationId="{C5F13C18-EEC0-70E8-F9B6-B0D7BF78854A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6" creationId="{6AC47594-1863-CE72-A703-72D53AB8B0CF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7" creationId="{AB675A3B-8EB8-2BBB-E488-D4401F362884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8" creationId="{3DCB5137-C1C0-50A4-FCF8-6C11CB061DC6}"/>
          </ac:spMkLst>
        </pc:spChg>
        <pc:spChg chg="add mod">
          <ac:chgData name="用 共" userId="674416862f0b68f3" providerId="LiveId" clId="{2A4217F3-BE6F-43A6-B759-C0C9DAFFA881}" dt="2022-12-08T18:36:22.682" v="5508" actId="14100"/>
          <ac:spMkLst>
            <pc:docMk/>
            <pc:sldMk cId="4216372793" sldId="655"/>
            <ac:spMk id="29" creationId="{610B8B15-2BE6-99DB-9975-2ABD9C2C102E}"/>
          </ac:spMkLst>
        </pc:spChg>
        <pc:spChg chg="add mod ord">
          <ac:chgData name="用 共" userId="674416862f0b68f3" providerId="LiveId" clId="{2A4217F3-BE6F-43A6-B759-C0C9DAFFA881}" dt="2022-12-08T18:48:59.226" v="5572" actId="167"/>
          <ac:spMkLst>
            <pc:docMk/>
            <pc:sldMk cId="4216372793" sldId="655"/>
            <ac:spMk id="30" creationId="{50383E8E-BB30-056D-602A-150C301216B9}"/>
          </ac:spMkLst>
        </pc:spChg>
        <pc:grpChg chg="add mod">
          <ac:chgData name="用 共" userId="674416862f0b68f3" providerId="LiveId" clId="{2A4217F3-BE6F-43A6-B759-C0C9DAFFA881}" dt="2022-12-08T18:31:13.323" v="5313" actId="164"/>
          <ac:grpSpMkLst>
            <pc:docMk/>
            <pc:sldMk cId="4216372793" sldId="655"/>
            <ac:grpSpMk id="18" creationId="{ED067841-C7B7-B5D7-7D75-D3B790947BF2}"/>
          </ac:grpSpMkLst>
        </pc:grp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4" creationId="{19AEDDCC-76E0-5975-AACA-339A78D231C2}"/>
          </ac:cxnSpMkLst>
        </pc:cxn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6" creationId="{D444653B-04E5-C172-D39A-3E07B2CD5A37}"/>
          </ac:cxnSpMkLst>
        </pc:cxnChg>
      </pc:sldChg>
      <pc:sldChg chg="addSp delSp modSp new mod modClrScheme chgLayout">
        <pc:chgData name="用 共" userId="674416862f0b68f3" providerId="LiveId" clId="{2A4217F3-BE6F-43A6-B759-C0C9DAFFA881}" dt="2022-12-08T18:49:26.620" v="5581" actId="1076"/>
        <pc:sldMkLst>
          <pc:docMk/>
          <pc:sldMk cId="2463236006" sldId="656"/>
        </pc:sldMkLst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2" creationId="{99E3A7D2-34BE-7041-A356-D8A72DD7A1BC}"/>
          </ac:spMkLst>
        </pc:spChg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3" creationId="{9B8C9D71-C15F-5353-02F8-A6F1E8A34C04}"/>
          </ac:spMkLst>
        </pc:spChg>
        <pc:spChg chg="add mod ord">
          <ac:chgData name="用 共" userId="674416862f0b68f3" providerId="LiveId" clId="{2A4217F3-BE6F-43A6-B759-C0C9DAFFA881}" dt="2022-12-08T18:49:04.726" v="5573"/>
          <ac:spMkLst>
            <pc:docMk/>
            <pc:sldMk cId="2463236006" sldId="656"/>
            <ac:spMk id="4" creationId="{806139BC-220C-9F21-5462-05A745A38AF0}"/>
          </ac:spMkLst>
        </pc:spChg>
        <pc:spChg chg="add mod ord">
          <ac:chgData name="用 共" userId="674416862f0b68f3" providerId="LiveId" clId="{2A4217F3-BE6F-43A6-B759-C0C9DAFFA881}" dt="2022-12-08T18:47:19.773" v="5543" actId="14100"/>
          <ac:spMkLst>
            <pc:docMk/>
            <pc:sldMk cId="2463236006" sldId="656"/>
            <ac:spMk id="5" creationId="{BE1C7F44-5764-CD7E-3E7D-081913DD802B}"/>
          </ac:spMkLst>
        </pc:spChg>
        <pc:spChg chg="add mod ord">
          <ac:chgData name="用 共" userId="674416862f0b68f3" providerId="LiveId" clId="{2A4217F3-BE6F-43A6-B759-C0C9DAFFA881}" dt="2022-12-08T18:49:07.730" v="5574" actId="14100"/>
          <ac:spMkLst>
            <pc:docMk/>
            <pc:sldMk cId="2463236006" sldId="656"/>
            <ac:spMk id="6" creationId="{80B68A0E-9888-78C3-0BCE-33B175AE8790}"/>
          </ac:spMkLst>
        </pc:spChg>
        <pc:spChg chg="add mod">
          <ac:chgData name="用 共" userId="674416862f0b68f3" providerId="LiveId" clId="{2A4217F3-BE6F-43A6-B759-C0C9DAFFA881}" dt="2022-12-08T18:49:26.620" v="5581" actId="1076"/>
          <ac:spMkLst>
            <pc:docMk/>
            <pc:sldMk cId="2463236006" sldId="656"/>
            <ac:spMk id="7" creationId="{E164A41B-3FF0-BC92-DCE6-1D65A50038C8}"/>
          </ac:spMkLst>
        </pc:spChg>
        <pc:spChg chg="add mod">
          <ac:chgData name="用 共" userId="674416862f0b68f3" providerId="LiveId" clId="{2A4217F3-BE6F-43A6-B759-C0C9DAFFA881}" dt="2022-12-08T18:49:22.612" v="5580" actId="1076"/>
          <ac:spMkLst>
            <pc:docMk/>
            <pc:sldMk cId="2463236006" sldId="656"/>
            <ac:spMk id="8" creationId="{3D37C932-C68E-A500-1A85-F723942DF4F4}"/>
          </ac:spMkLst>
        </pc:spChg>
      </pc:sldChg>
      <pc:sldChg chg="addSp modSp add mod">
        <pc:chgData name="用 共" userId="674416862f0b68f3" providerId="LiveId" clId="{2A4217F3-BE6F-43A6-B759-C0C9DAFFA881}" dt="2022-12-08T18:50:43.220" v="5654" actId="1076"/>
        <pc:sldMkLst>
          <pc:docMk/>
          <pc:sldMk cId="5350582" sldId="657"/>
        </pc:sldMkLst>
        <pc:spChg chg="add mod">
          <ac:chgData name="用 共" userId="674416862f0b68f3" providerId="LiveId" clId="{2A4217F3-BE6F-43A6-B759-C0C9DAFFA881}" dt="2022-12-08T18:50:43.220" v="5654" actId="1076"/>
          <ac:spMkLst>
            <pc:docMk/>
            <pc:sldMk cId="5350582" sldId="657"/>
            <ac:spMk id="2" creationId="{A4E53240-CD6B-30A6-8E85-5CF2D236FE07}"/>
          </ac:spMkLst>
        </pc:spChg>
        <pc:spChg chg="mod">
          <ac:chgData name="用 共" userId="674416862f0b68f3" providerId="LiveId" clId="{2A4217F3-BE6F-43A6-B759-C0C9DAFFA881}" dt="2022-12-08T18:50:01.915" v="5587" actId="13926"/>
          <ac:spMkLst>
            <pc:docMk/>
            <pc:sldMk cId="5350582" sldId="657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0:04.469" v="5588" actId="13926"/>
          <ac:spMkLst>
            <pc:docMk/>
            <pc:sldMk cId="5350582" sldId="657"/>
            <ac:spMk id="7" creationId="{E164A41B-3FF0-BC92-DCE6-1D65A50038C8}"/>
          </ac:spMkLst>
        </pc:spChg>
      </pc:sldChg>
      <pc:sldChg chg="addSp delSp modSp add mod ord modAnim">
        <pc:chgData name="用 共" userId="674416862f0b68f3" providerId="LiveId" clId="{2A4217F3-BE6F-43A6-B759-C0C9DAFFA881}" dt="2022-12-08T18:54:32.296" v="5695" actId="167"/>
        <pc:sldMkLst>
          <pc:docMk/>
          <pc:sldMk cId="1724998488" sldId="658"/>
        </pc:sldMkLst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2" creationId="{D5923490-C6D0-F926-7F8D-1052F765E37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2.296" v="5695" actId="167"/>
          <ac:spMkLst>
            <pc:docMk/>
            <pc:sldMk cId="1724998488" sldId="658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2:15.419" v="5658" actId="478"/>
          <ac:spMkLst>
            <pc:docMk/>
            <pc:sldMk cId="1724998488" sldId="658"/>
            <ac:spMk id="7" creationId="{E164A41B-3FF0-BC92-DCE6-1D65A50038C8}"/>
          </ac:spMkLst>
        </pc:spChg>
        <pc:spChg chg="del">
          <ac:chgData name="用 共" userId="674416862f0b68f3" providerId="LiveId" clId="{2A4217F3-BE6F-43A6-B759-C0C9DAFFA881}" dt="2022-12-08T18:52:16.299" v="5659" actId="478"/>
          <ac:spMkLst>
            <pc:docMk/>
            <pc:sldMk cId="1724998488" sldId="658"/>
            <ac:spMk id="8" creationId="{3D37C932-C68E-A500-1A85-F723942DF4F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9" creationId="{85B45A6B-01CC-4785-C574-3E757A1C8A80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10" creationId="{2899FFF1-DE50-9F43-9EA3-A1637873342F}"/>
          </ac:spMkLst>
        </pc:spChg>
      </pc:sldChg>
      <pc:sldChg chg="addSp delSp modSp add mod delAnim modAnim">
        <pc:chgData name="用 共" userId="674416862f0b68f3" providerId="LiveId" clId="{2A4217F3-BE6F-43A6-B759-C0C9DAFFA881}" dt="2022-12-08T18:54:35.143" v="5696" actId="167"/>
        <pc:sldMkLst>
          <pc:docMk/>
          <pc:sldMk cId="765502857" sldId="659"/>
        </pc:sldMkLst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2" creationId="{D5923490-C6D0-F926-7F8D-1052F765E374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5.143" v="5696" actId="167"/>
          <ac:spMkLst>
            <pc:docMk/>
            <pc:sldMk cId="765502857" sldId="659"/>
            <ac:spMk id="5" creationId="{BE1C7F44-5764-CD7E-3E7D-081913DD802B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7" creationId="{A7A1837B-F892-C24C-EE2B-796797335980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8" creationId="{FA2172A9-2F25-9422-0B78-6013C7C15E41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9" creationId="{85B45A6B-01CC-4785-C574-3E757A1C8A80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10" creationId="{2899FFF1-DE50-9F43-9EA3-A1637873342F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1" creationId="{5539CC4B-1EA6-B7C3-7985-FA84B4E9363E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2" creationId="{B65F4A62-5160-0258-FED3-DEC14B84B8DD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5" creationId="{D1908130-0D80-9A17-7D3C-A1E349F5334F}"/>
          </ac:spMkLst>
        </pc:sp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3" creationId="{B0D21D0C-744F-EC7D-1F11-49025F781AA2}"/>
          </ac:cxnSpMkLst>
        </pc:cxn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4" creationId="{C847C345-FA7E-EDBC-34EA-F03B5C4F5C1C}"/>
          </ac:cxnSpMkLst>
        </pc:cxnChg>
      </pc:sldChg>
      <pc:sldChg chg="addSp delSp modSp add mod delAnim modAnim">
        <pc:chgData name="用 共" userId="674416862f0b68f3" providerId="LiveId" clId="{2A4217F3-BE6F-43A6-B759-C0C9DAFFA881}" dt="2022-12-08T18:56:57.369" v="5711" actId="167"/>
        <pc:sldMkLst>
          <pc:docMk/>
          <pc:sldMk cId="2961503707" sldId="660"/>
        </pc:sldMkLst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2" creationId="{89063251-A7E9-25CF-593D-6DB6B3ACA913}"/>
          </ac:spMkLst>
        </pc:spChg>
        <pc:spChg chg="add mod">
          <ac:chgData name="用 共" userId="674416862f0b68f3" providerId="LiveId" clId="{2A4217F3-BE6F-43A6-B759-C0C9DAFFA881}" dt="2022-12-08T18:55:10.905" v="5701" actId="1076"/>
          <ac:spMkLst>
            <pc:docMk/>
            <pc:sldMk cId="2961503707" sldId="660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8:56:57.369" v="5711" actId="167"/>
          <ac:spMkLst>
            <pc:docMk/>
            <pc:sldMk cId="2961503707" sldId="660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7" creationId="{A7A1837B-F892-C24C-EE2B-796797335980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8" creationId="{FA2172A9-2F25-9422-0B78-6013C7C15E41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9" creationId="{D41ADEFE-456B-2FD6-1E52-EEA758F31512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0" creationId="{30C4675B-1DF1-6794-A1A1-8D48A682769C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1" creationId="{5539CC4B-1EA6-B7C3-7985-FA84B4E9363E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2" creationId="{B65F4A62-5160-0258-FED3-DEC14B84B8DD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5" creationId="{D1908130-0D80-9A17-7D3C-A1E349F5334F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6" creationId="{90479864-B024-D09B-0F59-DECA95CB1B1D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7" creationId="{07243301-8D4F-3108-4879-1E8EED23AF65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18" creationId="{F21AD714-19C4-63BA-3ADF-7459BFE5AC9D}"/>
          </ac:spMkLst>
        </pc:sp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3" creationId="{B0D21D0C-744F-EC7D-1F11-49025F781AA2}"/>
          </ac:cxnSpMkLst>
        </pc:cxn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4" creationId="{C847C345-FA7E-EDBC-34EA-F03B5C4F5C1C}"/>
          </ac:cxnSpMkLst>
        </pc:cxnChg>
      </pc:sldChg>
      <pc:sldChg chg="addSp delSp modSp add mod delAnim">
        <pc:chgData name="用 共" userId="674416862f0b68f3" providerId="LiveId" clId="{2A4217F3-BE6F-43A6-B759-C0C9DAFFA881}" dt="2022-12-08T19:00:19.559" v="5766" actId="13926"/>
        <pc:sldMkLst>
          <pc:docMk/>
          <pc:sldMk cId="2541549203" sldId="661"/>
        </pc:sldMkLst>
        <pc:spChg chg="del">
          <ac:chgData name="用 共" userId="674416862f0b68f3" providerId="LiveId" clId="{2A4217F3-BE6F-43A6-B759-C0C9DAFFA881}" dt="2022-12-08T18:56:47.001" v="5708" actId="478"/>
          <ac:spMkLst>
            <pc:docMk/>
            <pc:sldMk cId="2541549203" sldId="661"/>
            <ac:spMk id="2" creationId="{89063251-A7E9-25CF-593D-6DB6B3ACA913}"/>
          </ac:spMkLst>
        </pc:spChg>
        <pc:spChg chg="del">
          <ac:chgData name="用 共" userId="674416862f0b68f3" providerId="LiveId" clId="{2A4217F3-BE6F-43A6-B759-C0C9DAFFA881}" dt="2022-12-08T18:56:44.738" v="5706" actId="478"/>
          <ac:spMkLst>
            <pc:docMk/>
            <pc:sldMk cId="2541549203" sldId="661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9:00:19.559" v="5766" actId="13926"/>
          <ac:spMkLst>
            <pc:docMk/>
            <pc:sldMk cId="2541549203" sldId="661"/>
            <ac:spMk id="5" creationId="{BE1C7F44-5764-CD7E-3E7D-081913DD802B}"/>
          </ac:spMkLst>
        </pc:spChg>
        <pc:spChg chg="add del mod">
          <ac:chgData name="用 共" userId="674416862f0b68f3" providerId="LiveId" clId="{2A4217F3-BE6F-43A6-B759-C0C9DAFFA881}" dt="2022-12-08T18:57:26.588" v="5714" actId="478"/>
          <ac:spMkLst>
            <pc:docMk/>
            <pc:sldMk cId="2541549203" sldId="661"/>
            <ac:spMk id="7" creationId="{FDB8DF6E-1829-CC06-3954-8F424AEA57A1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9" creationId="{D41ADEFE-456B-2FD6-1E52-EEA758F31512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0" creationId="{30C4675B-1DF1-6794-A1A1-8D48A682769C}"/>
          </ac:spMkLst>
        </pc:spChg>
        <pc:spChg chg="add mod">
          <ac:chgData name="用 共" userId="674416862f0b68f3" providerId="LiveId" clId="{2A4217F3-BE6F-43A6-B759-C0C9DAFFA881}" dt="2022-12-08T18:57:58.155" v="5724" actId="1076"/>
          <ac:spMkLst>
            <pc:docMk/>
            <pc:sldMk cId="2541549203" sldId="661"/>
            <ac:spMk id="11" creationId="{A15651C5-FB4C-22CB-CDFB-8394C7620BBE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6" creationId="{90479864-B024-D09B-0F59-DECA95CB1B1D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7" creationId="{07243301-8D4F-3108-4879-1E8EED23AF65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18" creationId="{F21AD714-19C4-63BA-3ADF-7459BFE5AC9D}"/>
          </ac:spMkLst>
        </pc:spChg>
        <pc:spChg chg="add mod">
          <ac:chgData name="用 共" userId="674416862f0b68f3" providerId="LiveId" clId="{2A4217F3-BE6F-43A6-B759-C0C9DAFFA881}" dt="2022-12-08T18:58:34.083" v="5740" actId="1076"/>
          <ac:spMkLst>
            <pc:docMk/>
            <pc:sldMk cId="2541549203" sldId="661"/>
            <ac:spMk id="21" creationId="{A1B74DC0-97C7-697F-3C7B-E2BD3FA7608B}"/>
          </ac:spMkLst>
        </pc:spChg>
        <pc:cxnChg chg="add mod">
          <ac:chgData name="用 共" userId="674416862f0b68f3" providerId="LiveId" clId="{2A4217F3-BE6F-43A6-B759-C0C9DAFFA881}" dt="2022-12-08T18:58:15.049" v="5729" actId="14100"/>
          <ac:cxnSpMkLst>
            <pc:docMk/>
            <pc:sldMk cId="2541549203" sldId="661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38.932" v="5770" actId="13926"/>
        <pc:sldMkLst>
          <pc:docMk/>
          <pc:sldMk cId="1351301455" sldId="662"/>
        </pc:sldMkLst>
        <pc:spChg chg="mod">
          <ac:chgData name="用 共" userId="674416862f0b68f3" providerId="LiveId" clId="{2A4217F3-BE6F-43A6-B759-C0C9DAFFA881}" dt="2022-12-08T19:00:38.932" v="5770" actId="13926"/>
          <ac:spMkLst>
            <pc:docMk/>
            <pc:sldMk cId="1351301455" sldId="662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8:51.035" v="5743" actId="13926"/>
          <ac:spMkLst>
            <pc:docMk/>
            <pc:sldMk cId="1351301455" sldId="662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00.017" v="5746" actId="1076"/>
          <ac:spMkLst>
            <pc:docMk/>
            <pc:sldMk cId="1351301455" sldId="662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8:57.180" v="5745" actId="14100"/>
          <ac:cxnSpMkLst>
            <pc:docMk/>
            <pc:sldMk cId="1351301455" sldId="662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50.205" v="5771" actId="13926"/>
        <pc:sldMkLst>
          <pc:docMk/>
          <pc:sldMk cId="3726396141" sldId="663"/>
        </pc:sldMkLst>
        <pc:spChg chg="mod">
          <ac:chgData name="用 共" userId="674416862f0b68f3" providerId="LiveId" clId="{2A4217F3-BE6F-43A6-B759-C0C9DAFFA881}" dt="2022-12-08T19:00:50.205" v="5771" actId="13926"/>
          <ac:spMkLst>
            <pc:docMk/>
            <pc:sldMk cId="3726396141" sldId="663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9:00:00.748" v="5762" actId="1076"/>
          <ac:spMkLst>
            <pc:docMk/>
            <pc:sldMk cId="3726396141" sldId="663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57.035" v="5761" actId="1076"/>
          <ac:spMkLst>
            <pc:docMk/>
            <pc:sldMk cId="3726396141" sldId="663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9:54.528" v="5760" actId="14100"/>
          <ac:cxnSpMkLst>
            <pc:docMk/>
            <pc:sldMk cId="3726396141" sldId="663"/>
            <ac:cxnSpMk id="13" creationId="{A63171EA-A719-0BA7-3500-492C8CD28BEB}"/>
          </ac:cxnSpMkLst>
        </pc:cxnChg>
      </pc:sldChg>
      <pc:sldChg chg="addSp modSp add mod ord">
        <pc:chgData name="用 共" userId="674416862f0b68f3" providerId="LiveId" clId="{2A4217F3-BE6F-43A6-B759-C0C9DAFFA881}" dt="2022-12-08T19:01:42.405" v="5777" actId="1076"/>
        <pc:sldMkLst>
          <pc:docMk/>
          <pc:sldMk cId="1367960693" sldId="664"/>
        </pc:sldMkLst>
        <pc:picChg chg="add mod">
          <ac:chgData name="用 共" userId="674416862f0b68f3" providerId="LiveId" clId="{2A4217F3-BE6F-43A6-B759-C0C9DAFFA881}" dt="2022-12-08T19:01:42.405" v="5777" actId="1076"/>
          <ac:picMkLst>
            <pc:docMk/>
            <pc:sldMk cId="1367960693" sldId="664"/>
            <ac:picMk id="3" creationId="{A34C6190-C76B-4AF6-C898-A2783883AD7D}"/>
          </ac:picMkLst>
        </pc:picChg>
      </pc:sldChg>
      <pc:sldChg chg="addSp modSp add mod ord modClrScheme modAnim chgLayout">
        <pc:chgData name="用 共" userId="674416862f0b68f3" providerId="LiveId" clId="{2A4217F3-BE6F-43A6-B759-C0C9DAFFA881}" dt="2022-12-08T19:15:44.025" v="5874" actId="207"/>
        <pc:sldMkLst>
          <pc:docMk/>
          <pc:sldMk cId="3852853100" sldId="665"/>
        </pc:sldMkLst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2" creationId="{D2A1A664-5414-8FE2-9281-3136068AF2F9}"/>
          </ac:spMkLst>
        </pc:spChg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3" creationId="{2FA6977C-3654-6F82-5918-709338DDD38C}"/>
          </ac:spMkLst>
        </pc:spChg>
        <pc:spChg chg="add mod">
          <ac:chgData name="用 共" userId="674416862f0b68f3" providerId="LiveId" clId="{2A4217F3-BE6F-43A6-B759-C0C9DAFFA881}" dt="2022-12-08T19:15:44.025" v="5874" actId="207"/>
          <ac:spMkLst>
            <pc:docMk/>
            <pc:sldMk cId="3852853100" sldId="665"/>
            <ac:spMk id="5" creationId="{BF930378-47B8-89F8-90F8-027781616A32}"/>
          </ac:spMkLst>
        </pc:spChg>
      </pc:sldChg>
      <pc:sldChg chg="addSp modSp new mod">
        <pc:chgData name="用 共" userId="674416862f0b68f3" providerId="LiveId" clId="{2A4217F3-BE6F-43A6-B759-C0C9DAFFA881}" dt="2022-12-08T19:26:42.657" v="6086" actId="404"/>
        <pc:sldMkLst>
          <pc:docMk/>
          <pc:sldMk cId="169917682" sldId="666"/>
        </pc:sldMkLst>
        <pc:spChg chg="mod">
          <ac:chgData name="用 共" userId="674416862f0b68f3" providerId="LiveId" clId="{2A4217F3-BE6F-43A6-B759-C0C9DAFFA881}" dt="2022-12-08T19:23:11.814" v="5913" actId="20577"/>
          <ac:spMkLst>
            <pc:docMk/>
            <pc:sldMk cId="169917682" sldId="666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26:42.657" v="6086" actId="404"/>
          <ac:spMkLst>
            <pc:docMk/>
            <pc:sldMk cId="169917682" sldId="666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23:17.665" v="5916" actId="14100"/>
          <ac:spMkLst>
            <pc:docMk/>
            <pc:sldMk cId="169917682" sldId="666"/>
            <ac:spMk id="4" creationId="{3BF12783-DC61-43A9-9BD5-51D9741AA32F}"/>
          </ac:spMkLst>
        </pc:spChg>
      </pc:sldChg>
      <pc:sldChg chg="addSp delSp modSp new del mod modClrScheme chgLayout">
        <pc:chgData name="用 共" userId="674416862f0b68f3" providerId="LiveId" clId="{2A4217F3-BE6F-43A6-B759-C0C9DAFFA881}" dt="2022-12-08T19:15:25.108" v="5873" actId="47"/>
        <pc:sldMkLst>
          <pc:docMk/>
          <pc:sldMk cId="3076786620" sldId="666"/>
        </pc:sldMkLst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2" creationId="{86589707-D9BF-4143-621D-96341CE5FCC9}"/>
          </ac:spMkLst>
        </pc:spChg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3" creationId="{F706C090-ADDC-50C3-E3EC-1288B6A72E87}"/>
          </ac:spMkLst>
        </pc:spChg>
        <pc:spChg chg="add mod ord">
          <ac:chgData name="用 共" userId="674416862f0b68f3" providerId="LiveId" clId="{2A4217F3-BE6F-43A6-B759-C0C9DAFFA881}" dt="2022-12-08T19:12:40.068" v="5858"/>
          <ac:spMkLst>
            <pc:docMk/>
            <pc:sldMk cId="3076786620" sldId="666"/>
            <ac:spMk id="4" creationId="{2EF278B3-8470-643E-8037-891B9F66C83D}"/>
          </ac:spMkLst>
        </pc:spChg>
        <pc:spChg chg="add mod ord">
          <ac:chgData name="用 共" userId="674416862f0b68f3" providerId="LiveId" clId="{2A4217F3-BE6F-43A6-B759-C0C9DAFFA881}" dt="2022-12-08T19:12:49.260" v="5872" actId="20577"/>
          <ac:spMkLst>
            <pc:docMk/>
            <pc:sldMk cId="3076786620" sldId="666"/>
            <ac:spMk id="5" creationId="{34770A8F-F175-F1C1-9576-57BDD469E52C}"/>
          </ac:spMkLst>
        </pc:spChg>
        <pc:spChg chg="add mod ord">
          <ac:chgData name="用 共" userId="674416862f0b68f3" providerId="LiveId" clId="{2A4217F3-BE6F-43A6-B759-C0C9DAFFA881}" dt="2022-12-08T19:12:43.949" v="5860" actId="167"/>
          <ac:spMkLst>
            <pc:docMk/>
            <pc:sldMk cId="3076786620" sldId="666"/>
            <ac:spMk id="6" creationId="{1F9E2509-C50F-10D0-A5BD-4AC79568CCCC}"/>
          </ac:spMkLst>
        </pc:spChg>
      </pc:sldChg>
      <pc:sldChg chg="add del ord">
        <pc:chgData name="用 共" userId="674416862f0b68f3" providerId="LiveId" clId="{2A4217F3-BE6F-43A6-B759-C0C9DAFFA881}" dt="2022-12-08T19:12:30.660" v="5853" actId="47"/>
        <pc:sldMkLst>
          <pc:docMk/>
          <pc:sldMk cId="3569279652" sldId="666"/>
        </pc:sldMkLst>
      </pc:sldChg>
      <pc:sldChg chg="addSp delSp modSp add mod">
        <pc:chgData name="用 共" userId="674416862f0b68f3" providerId="LiveId" clId="{2A4217F3-BE6F-43A6-B759-C0C9DAFFA881}" dt="2022-12-08T19:58:41.561" v="6830" actId="167"/>
        <pc:sldMkLst>
          <pc:docMk/>
          <pc:sldMk cId="1349123151" sldId="667"/>
        </pc:sldMkLst>
        <pc:spChg chg="mod">
          <ac:chgData name="用 共" userId="674416862f0b68f3" providerId="LiveId" clId="{2A4217F3-BE6F-43A6-B759-C0C9DAFFA881}" dt="2022-12-08T19:58:33.445" v="6826"/>
          <ac:spMkLst>
            <pc:docMk/>
            <pc:sldMk cId="1349123151" sldId="667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34:43.285" v="6349" actId="20577"/>
          <ac:spMkLst>
            <pc:docMk/>
            <pc:sldMk cId="1349123151" sldId="667"/>
            <ac:spMk id="3" creationId="{EFB3F965-3C9B-76F1-6E6A-6067D0CCBE0D}"/>
          </ac:spMkLst>
        </pc:spChg>
        <pc:spChg chg="del mod">
          <ac:chgData name="用 共" userId="674416862f0b68f3" providerId="LiveId" clId="{2A4217F3-BE6F-43A6-B759-C0C9DAFFA881}" dt="2022-12-08T19:58:39.865" v="6828" actId="478"/>
          <ac:spMkLst>
            <pc:docMk/>
            <pc:sldMk cId="1349123151" sldId="667"/>
            <ac:spMk id="4" creationId="{3BF12783-DC61-43A9-9BD5-51D9741AA32F}"/>
          </ac:spMkLst>
        </pc:spChg>
        <pc:spChg chg="add mod ord">
          <ac:chgData name="用 共" userId="674416862f0b68f3" providerId="LiveId" clId="{2A4217F3-BE6F-43A6-B759-C0C9DAFFA881}" dt="2022-12-08T19:58:41.561" v="6830" actId="167"/>
          <ac:spMkLst>
            <pc:docMk/>
            <pc:sldMk cId="1349123151" sldId="667"/>
            <ac:spMk id="5" creationId="{106BE7F6-9C98-22BA-3227-757060DC5452}"/>
          </ac:spMkLst>
        </pc:spChg>
      </pc:sldChg>
      <pc:sldChg chg="addSp delSp modSp add mod modAnim">
        <pc:chgData name="用 共" userId="674416862f0b68f3" providerId="LiveId" clId="{2A4217F3-BE6F-43A6-B759-C0C9DAFFA881}" dt="2022-12-08T19:58:37.017" v="6827" actId="14100"/>
        <pc:sldMkLst>
          <pc:docMk/>
          <pc:sldMk cId="3814177442" sldId="668"/>
        </pc:sldMkLst>
        <pc:spChg chg="mod">
          <ac:chgData name="用 共" userId="674416862f0b68f3" providerId="LiveId" clId="{2A4217F3-BE6F-43A6-B759-C0C9DAFFA881}" dt="2022-12-08T19:58:29.902" v="6825" actId="20577"/>
          <ac:spMkLst>
            <pc:docMk/>
            <pc:sldMk cId="3814177442" sldId="668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1:06.335" v="6403" actId="2710"/>
          <ac:spMkLst>
            <pc:docMk/>
            <pc:sldMk cId="3814177442" sldId="668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5.742" v="6502" actId="478"/>
          <ac:spMkLst>
            <pc:docMk/>
            <pc:sldMk cId="3814177442" sldId="668"/>
            <ac:spMk id="4" creationId="{3BF12783-DC61-43A9-9BD5-51D9741AA32F}"/>
          </ac:spMkLst>
        </pc:spChg>
        <pc:spChg chg="add mod">
          <ac:chgData name="用 共" userId="674416862f0b68f3" providerId="LiveId" clId="{2A4217F3-BE6F-43A6-B759-C0C9DAFFA881}" dt="2022-12-08T19:41:37.717" v="6424" actId="14100"/>
          <ac:spMkLst>
            <pc:docMk/>
            <pc:sldMk cId="3814177442" sldId="668"/>
            <ac:spMk id="5" creationId="{FEF74DF4-5BF1-AA42-0375-06B38CE46C9E}"/>
          </ac:spMkLst>
        </pc:spChg>
        <pc:spChg chg="add mod">
          <ac:chgData name="用 共" userId="674416862f0b68f3" providerId="LiveId" clId="{2A4217F3-BE6F-43A6-B759-C0C9DAFFA881}" dt="2022-12-08T19:41:57.565" v="6430" actId="14100"/>
          <ac:spMkLst>
            <pc:docMk/>
            <pc:sldMk cId="3814177442" sldId="668"/>
            <ac:spMk id="6" creationId="{CDDE0CB9-5E86-F110-C297-47895F768CFC}"/>
          </ac:spMkLst>
        </pc:spChg>
        <pc:spChg chg="add mod">
          <ac:chgData name="用 共" userId="674416862f0b68f3" providerId="LiveId" clId="{2A4217F3-BE6F-43A6-B759-C0C9DAFFA881}" dt="2022-12-08T19:42:01.039" v="6431" actId="14100"/>
          <ac:spMkLst>
            <pc:docMk/>
            <pc:sldMk cId="3814177442" sldId="668"/>
            <ac:spMk id="7" creationId="{D2647193-7F5F-0C02-FD0F-9F5D85DD3DD0}"/>
          </ac:spMkLst>
        </pc:spChg>
        <pc:spChg chg="add mod">
          <ac:chgData name="用 共" userId="674416862f0b68f3" providerId="LiveId" clId="{2A4217F3-BE6F-43A6-B759-C0C9DAFFA881}" dt="2022-12-08T19:42:51.710" v="6472" actId="1076"/>
          <ac:spMkLst>
            <pc:docMk/>
            <pc:sldMk cId="3814177442" sldId="668"/>
            <ac:spMk id="8" creationId="{4FB67ECE-FB3C-5E1D-2BF1-43EA233B8A3E}"/>
          </ac:spMkLst>
        </pc:spChg>
        <pc:spChg chg="add mod ord">
          <ac:chgData name="用 共" userId="674416862f0b68f3" providerId="LiveId" clId="{2A4217F3-BE6F-43A6-B759-C0C9DAFFA881}" dt="2022-12-08T19:58:37.017" v="6827" actId="14100"/>
          <ac:spMkLst>
            <pc:docMk/>
            <pc:sldMk cId="3814177442" sldId="668"/>
            <ac:spMk id="9" creationId="{ADEFB419-0F6B-0082-7114-0A1E03CD251E}"/>
          </ac:spMkLst>
        </pc:spChg>
      </pc:sldChg>
      <pc:sldChg chg="addSp delSp modSp add mod ord">
        <pc:chgData name="用 共" userId="674416862f0b68f3" providerId="LiveId" clId="{2A4217F3-BE6F-43A6-B759-C0C9DAFFA881}" dt="2022-12-08T19:58:17.051" v="6808" actId="167"/>
        <pc:sldMkLst>
          <pc:docMk/>
          <pc:sldMk cId="2592822230" sldId="669"/>
        </pc:sldMkLst>
        <pc:spChg chg="mod">
          <ac:chgData name="用 共" userId="674416862f0b68f3" providerId="LiveId" clId="{2A4217F3-BE6F-43A6-B759-C0C9DAFFA881}" dt="2022-12-08T19:58:12.023" v="6805"/>
          <ac:spMkLst>
            <pc:docMk/>
            <pc:sldMk cId="2592822230" sldId="669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08.715" v="6545" actId="20577"/>
          <ac:spMkLst>
            <pc:docMk/>
            <pc:sldMk cId="2592822230" sldId="669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0.762" v="6499" actId="478"/>
          <ac:spMkLst>
            <pc:docMk/>
            <pc:sldMk cId="2592822230" sldId="669"/>
            <ac:spMk id="4" creationId="{3BF12783-DC61-43A9-9BD5-51D9741AA32F}"/>
          </ac:spMkLst>
        </pc:spChg>
        <pc:spChg chg="add del mod ord">
          <ac:chgData name="用 共" userId="674416862f0b68f3" providerId="LiveId" clId="{2A4217F3-BE6F-43A6-B759-C0C9DAFFA881}" dt="2022-12-08T19:58:15.621" v="6806" actId="478"/>
          <ac:spMkLst>
            <pc:docMk/>
            <pc:sldMk cId="2592822230" sldId="669"/>
            <ac:spMk id="5" creationId="{63392C87-B99F-56BC-C3B4-BC0D6901A939}"/>
          </ac:spMkLst>
        </pc:spChg>
        <pc:spChg chg="add mod ord">
          <ac:chgData name="用 共" userId="674416862f0b68f3" providerId="LiveId" clId="{2A4217F3-BE6F-43A6-B759-C0C9DAFFA881}" dt="2022-12-08T19:58:17.051" v="6808" actId="167"/>
          <ac:spMkLst>
            <pc:docMk/>
            <pc:sldMk cId="2592822230" sldId="669"/>
            <ac:spMk id="6" creationId="{A36A094F-97A9-0148-47CB-3BEF511B5849}"/>
          </ac:spMkLst>
        </pc:spChg>
      </pc:sldChg>
      <pc:sldChg chg="addSp modSp add mod modAnim">
        <pc:chgData name="用 共" userId="674416862f0b68f3" providerId="LiveId" clId="{2A4217F3-BE6F-43A6-B759-C0C9DAFFA881}" dt="2022-12-08T19:58:08.123" v="6804" actId="14100"/>
        <pc:sldMkLst>
          <pc:docMk/>
          <pc:sldMk cId="3417404941" sldId="670"/>
        </pc:sldMkLst>
        <pc:spChg chg="mod">
          <ac:chgData name="用 共" userId="674416862f0b68f3" providerId="LiveId" clId="{2A4217F3-BE6F-43A6-B759-C0C9DAFFA881}" dt="2022-12-08T19:58:05.059" v="6803" actId="20577"/>
          <ac:spMkLst>
            <pc:docMk/>
            <pc:sldMk cId="3417404941" sldId="670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34.282" v="6553" actId="108"/>
          <ac:spMkLst>
            <pc:docMk/>
            <pc:sldMk cId="3417404941" sldId="670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46:48.906" v="6558" actId="14100"/>
          <ac:spMkLst>
            <pc:docMk/>
            <pc:sldMk cId="3417404941" sldId="670"/>
            <ac:spMk id="4" creationId="{3EB50A6F-2048-4E06-D071-29473B8648E5}"/>
          </ac:spMkLst>
        </pc:spChg>
        <pc:spChg chg="mod">
          <ac:chgData name="用 共" userId="674416862f0b68f3" providerId="LiveId" clId="{2A4217F3-BE6F-43A6-B759-C0C9DAFFA881}" dt="2022-12-08T19:58:08.123" v="6804" actId="14100"/>
          <ac:spMkLst>
            <pc:docMk/>
            <pc:sldMk cId="3417404941" sldId="670"/>
            <ac:spMk id="5" creationId="{63392C87-B99F-56BC-C3B4-BC0D6901A939}"/>
          </ac:spMkLst>
        </pc:spChg>
      </pc:sldChg>
      <pc:sldChg chg="addSp delSp modSp add mod ord">
        <pc:chgData name="用 共" userId="674416862f0b68f3" providerId="LiveId" clId="{2A4217F3-BE6F-43A6-B759-C0C9DAFFA881}" dt="2022-12-08T19:57:51.702" v="6796" actId="167"/>
        <pc:sldMkLst>
          <pc:docMk/>
          <pc:sldMk cId="3394169254" sldId="671"/>
        </pc:sldMkLst>
        <pc:spChg chg="mod">
          <ac:chgData name="用 共" userId="674416862f0b68f3" providerId="LiveId" clId="{2A4217F3-BE6F-43A6-B759-C0C9DAFFA881}" dt="2022-12-08T19:57:46.772" v="6793"/>
          <ac:spMkLst>
            <pc:docMk/>
            <pc:sldMk cId="3394169254" sldId="671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13.432" v="6721" actId="27636"/>
          <ac:spMkLst>
            <pc:docMk/>
            <pc:sldMk cId="3394169254" sldId="671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51.702" v="6796" actId="167"/>
          <ac:spMkLst>
            <pc:docMk/>
            <pc:sldMk cId="3394169254" sldId="671"/>
            <ac:spMk id="4" creationId="{2C202F33-10D1-7956-4D02-4BB1095DE332}"/>
          </ac:spMkLst>
        </pc:spChg>
        <pc:spChg chg="del">
          <ac:chgData name="用 共" userId="674416862f0b68f3" providerId="LiveId" clId="{2A4217F3-BE6F-43A6-B759-C0C9DAFFA881}" dt="2022-12-08T19:57:50.120" v="6794" actId="478"/>
          <ac:spMkLst>
            <pc:docMk/>
            <pc:sldMk cId="3394169254" sldId="671"/>
            <ac:spMk id="5" creationId="{63392C87-B99F-56BC-C3B4-BC0D6901A939}"/>
          </ac:spMkLst>
        </pc:spChg>
      </pc:sldChg>
      <pc:sldChg chg="addSp delSp modSp add mod modAnim">
        <pc:chgData name="用 共" userId="674416862f0b68f3" providerId="LiveId" clId="{2A4217F3-BE6F-43A6-B759-C0C9DAFFA881}" dt="2022-12-08T19:57:44.689" v="6792" actId="14100"/>
        <pc:sldMkLst>
          <pc:docMk/>
          <pc:sldMk cId="806849115" sldId="672"/>
        </pc:sldMkLst>
        <pc:spChg chg="mod">
          <ac:chgData name="用 共" userId="674416862f0b68f3" providerId="LiveId" clId="{2A4217F3-BE6F-43A6-B759-C0C9DAFFA881}" dt="2022-12-08T19:57:38.755" v="6789" actId="20577"/>
          <ac:spMkLst>
            <pc:docMk/>
            <pc:sldMk cId="806849115" sldId="672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05.725" v="6716" actId="20577"/>
          <ac:spMkLst>
            <pc:docMk/>
            <pc:sldMk cId="806849115" sldId="672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1:09.152" v="6677" actId="20577"/>
          <ac:spMkLst>
            <pc:docMk/>
            <pc:sldMk cId="806849115" sldId="672"/>
            <ac:spMk id="4" creationId="{75F90292-E161-6A21-3FA4-6E427FA8C777}"/>
          </ac:spMkLst>
        </pc:spChg>
        <pc:spChg chg="mod">
          <ac:chgData name="用 共" userId="674416862f0b68f3" providerId="LiveId" clId="{2A4217F3-BE6F-43A6-B759-C0C9DAFFA881}" dt="2022-12-08T19:57:44.689" v="6792" actId="14100"/>
          <ac:spMkLst>
            <pc:docMk/>
            <pc:sldMk cId="806849115" sldId="672"/>
            <ac:spMk id="5" creationId="{63392C87-B99F-56BC-C3B4-BC0D6901A939}"/>
          </ac:spMkLst>
        </pc:spChg>
        <pc:spChg chg="add del mod">
          <ac:chgData name="用 共" userId="674416862f0b68f3" providerId="LiveId" clId="{2A4217F3-BE6F-43A6-B759-C0C9DAFFA881}" dt="2022-12-08T19:57:33.436" v="6781"/>
          <ac:spMkLst>
            <pc:docMk/>
            <pc:sldMk cId="806849115" sldId="672"/>
            <ac:spMk id="6" creationId="{1770E43B-E74B-5086-9438-45F59CC51474}"/>
          </ac:spMkLst>
        </pc:spChg>
      </pc:sldChg>
      <pc:sldChg chg="addSp delSp modSp add mod ord">
        <pc:chgData name="用 共" userId="674416862f0b68f3" providerId="LiveId" clId="{2A4217F3-BE6F-43A6-B759-C0C9DAFFA881}" dt="2022-12-08T19:57:29.955" v="6779" actId="167"/>
        <pc:sldMkLst>
          <pc:docMk/>
          <pc:sldMk cId="893459772" sldId="673"/>
        </pc:sldMkLst>
        <pc:spChg chg="mod">
          <ac:chgData name="用 共" userId="674416862f0b68f3" providerId="LiveId" clId="{2A4217F3-BE6F-43A6-B759-C0C9DAFFA881}" dt="2022-12-08T19:57:23.663" v="6776"/>
          <ac:spMkLst>
            <pc:docMk/>
            <pc:sldMk cId="893459772" sldId="673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43.829" v="6743" actId="27636"/>
          <ac:spMkLst>
            <pc:docMk/>
            <pc:sldMk cId="893459772" sldId="673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29.955" v="6779" actId="167"/>
          <ac:spMkLst>
            <pc:docMk/>
            <pc:sldMk cId="893459772" sldId="673"/>
            <ac:spMk id="4" creationId="{E89694CE-ECC1-6A36-EB80-401F447FF2F4}"/>
          </ac:spMkLst>
        </pc:spChg>
        <pc:spChg chg="del">
          <ac:chgData name="用 共" userId="674416862f0b68f3" providerId="LiveId" clId="{2A4217F3-BE6F-43A6-B759-C0C9DAFFA881}" dt="2022-12-08T19:57:28.484" v="6777" actId="478"/>
          <ac:spMkLst>
            <pc:docMk/>
            <pc:sldMk cId="893459772" sldId="673"/>
            <ac:spMk id="5" creationId="{63392C87-B99F-56BC-C3B4-BC0D6901A939}"/>
          </ac:spMkLst>
        </pc:spChg>
      </pc:sldChg>
      <pc:sldChg chg="addSp modSp add mod modAnim">
        <pc:chgData name="用 共" userId="674416862f0b68f3" providerId="LiveId" clId="{2A4217F3-BE6F-43A6-B759-C0C9DAFFA881}" dt="2022-12-08T19:57:21.434" v="6775" actId="14100"/>
        <pc:sldMkLst>
          <pc:docMk/>
          <pc:sldMk cId="592928881" sldId="674"/>
        </pc:sldMkLst>
        <pc:spChg chg="mod">
          <ac:chgData name="用 共" userId="674416862f0b68f3" providerId="LiveId" clId="{2A4217F3-BE6F-43A6-B759-C0C9DAFFA881}" dt="2022-12-08T19:57:17.717" v="6774" actId="20577"/>
          <ac:spMkLst>
            <pc:docMk/>
            <pc:sldMk cId="592928881" sldId="674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5:04.765" v="6750" actId="20577"/>
          <ac:spMkLst>
            <pc:docMk/>
            <pc:sldMk cId="592928881" sldId="674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5:29.695" v="6761" actId="14100"/>
          <ac:spMkLst>
            <pc:docMk/>
            <pc:sldMk cId="592928881" sldId="674"/>
            <ac:spMk id="4" creationId="{D2559A41-7EBB-8312-F65A-FB174668B11C}"/>
          </ac:spMkLst>
        </pc:spChg>
        <pc:spChg chg="mod">
          <ac:chgData name="用 共" userId="674416862f0b68f3" providerId="LiveId" clId="{2A4217F3-BE6F-43A6-B759-C0C9DAFFA881}" dt="2022-12-08T19:57:21.434" v="6775" actId="14100"/>
          <ac:spMkLst>
            <pc:docMk/>
            <pc:sldMk cId="592928881" sldId="674"/>
            <ac:spMk id="5" creationId="{63392C87-B99F-56BC-C3B4-BC0D6901A939}"/>
          </ac:spMkLst>
        </pc:spChg>
      </pc:sldChg>
      <pc:sldChg chg="modSp add mod">
        <pc:chgData name="用 共" userId="674416862f0b68f3" providerId="LiveId" clId="{2A4217F3-BE6F-43A6-B759-C0C9DAFFA881}" dt="2022-12-08T20:00:31.345" v="6875" actId="12"/>
        <pc:sldMkLst>
          <pc:docMk/>
          <pc:sldMk cId="1591088530" sldId="675"/>
        </pc:sldMkLst>
        <pc:spChg chg="mod">
          <ac:chgData name="用 共" userId="674416862f0b68f3" providerId="LiveId" clId="{2A4217F3-BE6F-43A6-B759-C0C9DAFFA881}" dt="2022-12-08T19:59:44.470" v="6839" actId="20577"/>
          <ac:spMkLst>
            <pc:docMk/>
            <pc:sldMk cId="1591088530" sldId="675"/>
            <ac:spMk id="4" creationId="{BE186078-803B-EC6B-E9A7-6127F3BC2270}"/>
          </ac:spMkLst>
        </pc:spChg>
        <pc:spChg chg="mod">
          <ac:chgData name="用 共" userId="674416862f0b68f3" providerId="LiveId" clId="{2A4217F3-BE6F-43A6-B759-C0C9DAFFA881}" dt="2022-12-08T20:00:31.345" v="6875" actId="12"/>
          <ac:spMkLst>
            <pc:docMk/>
            <pc:sldMk cId="1591088530" sldId="675"/>
            <ac:spMk id="5" creationId="{282D6410-5949-583A-F85E-234D5728DD30}"/>
          </ac:spMkLst>
        </pc:spChg>
        <pc:spChg chg="mod">
          <ac:chgData name="用 共" userId="674416862f0b68f3" providerId="LiveId" clId="{2A4217F3-BE6F-43A6-B759-C0C9DAFFA881}" dt="2022-12-08T19:59:47.650" v="6840" actId="14100"/>
          <ac:spMkLst>
            <pc:docMk/>
            <pc:sldMk cId="1591088530" sldId="675"/>
            <ac:spMk id="6" creationId="{781BC30C-0DD2-C4EB-E9DF-60A4958E0F27}"/>
          </ac:spMkLst>
        </pc:spChg>
      </pc:sldChg>
      <pc:sldMasterChg chg="modSldLayout">
        <pc:chgData name="用 共" userId="674416862f0b68f3" providerId="LiveId" clId="{2A4217F3-BE6F-43A6-B759-C0C9DAFFA881}" dt="2022-12-08T06:30:23.079" v="18" actId="478"/>
        <pc:sldMasterMkLst>
          <pc:docMk/>
          <pc:sldMasterMk cId="4072443287" sldId="2147483648"/>
        </pc:sldMasterMkLst>
        <pc:sldLayoutChg chg="delSp mod">
          <pc:chgData name="用 共" userId="674416862f0b68f3" providerId="LiveId" clId="{2A4217F3-BE6F-43A6-B759-C0C9DAFFA881}" dt="2022-12-08T06:30:23.079" v="18" actId="478"/>
          <pc:sldLayoutMkLst>
            <pc:docMk/>
            <pc:sldMasterMk cId="4072443287" sldId="2147483648"/>
            <pc:sldLayoutMk cId="1957731908" sldId="2147483649"/>
          </pc:sldLayoutMkLst>
          <pc:spChg chg="del">
            <ac:chgData name="用 共" userId="674416862f0b68f3" providerId="LiveId" clId="{2A4217F3-BE6F-43A6-B759-C0C9DAFFA881}" dt="2022-12-08T06:30:23.079" v="18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del">
            <ac:chgData name="用 共" userId="674416862f0b68f3" providerId="LiveId" clId="{2A4217F3-BE6F-43A6-B759-C0C9DAFFA881}" dt="2022-12-08T06:30:20.808" v="17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</pc:sldLayoutChg>
      </pc:sldMasterChg>
    </pc:docChg>
  </pc:docChgLst>
  <pc:docChgLst>
    <pc:chgData name="用 共" userId="674416862f0b68f3" providerId="LiveId" clId="{A8D5BE2A-CB8C-437E-8FC6-27F9AFF22FB1}"/>
    <pc:docChg chg="undo redo custSel addSld delSld modSld sldOrd addSection delSection modSection">
      <pc:chgData name="用 共" userId="674416862f0b68f3" providerId="LiveId" clId="{A8D5BE2A-CB8C-437E-8FC6-27F9AFF22FB1}" dt="2022-12-01T19:14:00.372" v="2742" actId="20577"/>
      <pc:docMkLst>
        <pc:docMk/>
      </pc:docMkLst>
      <pc:sldChg chg="addSp delSp modSp mod">
        <pc:chgData name="用 共" userId="674416862f0b68f3" providerId="LiveId" clId="{A8D5BE2A-CB8C-437E-8FC6-27F9AFF22FB1}" dt="2022-12-01T19:14:00.372" v="2742" actId="20577"/>
        <pc:sldMkLst>
          <pc:docMk/>
          <pc:sldMk cId="1341355030" sldId="256"/>
        </pc:sldMkLst>
        <pc:spChg chg="mod">
          <ac:chgData name="用 共" userId="674416862f0b68f3" providerId="LiveId" clId="{A8D5BE2A-CB8C-437E-8FC6-27F9AFF22FB1}" dt="2022-12-01T19:13:36.515" v="2714" actId="20577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A8D5BE2A-CB8C-437E-8FC6-27F9AFF22FB1}" dt="2022-12-01T15:54:53.386" v="1304" actId="478"/>
          <ac:spMkLst>
            <pc:docMk/>
            <pc:sldMk cId="1341355030" sldId="256"/>
            <ac:spMk id="3" creationId="{CF8919F8-2A5B-1FF5-BBC1-9CD08E89A9B6}"/>
          </ac:spMkLst>
        </pc:spChg>
        <pc:spChg chg="mod">
          <ac:chgData name="用 共" userId="674416862f0b68f3" providerId="LiveId" clId="{A8D5BE2A-CB8C-437E-8FC6-27F9AFF22FB1}" dt="2022-12-01T19:14:00.372" v="2742" actId="2057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A8D5BE2A-CB8C-437E-8FC6-27F9AFF22FB1}" dt="2022-12-01T12:29:17.411" v="9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addSp delSp modSp del mod">
        <pc:chgData name="用 共" userId="674416862f0b68f3" providerId="LiveId" clId="{A8D5BE2A-CB8C-437E-8FC6-27F9AFF22FB1}" dt="2022-12-01T15:54:40.961" v="1303" actId="47"/>
        <pc:sldMkLst>
          <pc:docMk/>
          <pc:sldMk cId="3987489717" sldId="257"/>
        </pc:sldMkLst>
        <pc:picChg chg="add del mod">
          <ac:chgData name="用 共" userId="674416862f0b68f3" providerId="LiveId" clId="{A8D5BE2A-CB8C-437E-8FC6-27F9AFF22FB1}" dt="2022-12-01T12:33:59.959" v="10" actId="478"/>
          <ac:picMkLst>
            <pc:docMk/>
            <pc:sldMk cId="3987489717" sldId="257"/>
            <ac:picMk id="5" creationId="{0A9085B5-FB33-85D6-5597-CA58B3B621E2}"/>
          </ac:picMkLst>
        </pc:picChg>
        <pc:picChg chg="mod">
          <ac:chgData name="用 共" userId="674416862f0b68f3" providerId="LiveId" clId="{A8D5BE2A-CB8C-437E-8FC6-27F9AFF22FB1}" dt="2022-12-01T12:26:19.846" v="8" actId="16037"/>
          <ac:picMkLst>
            <pc:docMk/>
            <pc:sldMk cId="3987489717" sldId="257"/>
            <ac:picMk id="6" creationId="{E7121AD0-FA05-58C3-04A7-65030611F2BC}"/>
          </ac:picMkLst>
        </pc:picChg>
        <pc:picChg chg="add mod">
          <ac:chgData name="用 共" userId="674416862f0b68f3" providerId="LiveId" clId="{A8D5BE2A-CB8C-437E-8FC6-27F9AFF22FB1}" dt="2022-12-01T12:38:38.681" v="13" actId="16037"/>
          <ac:picMkLst>
            <pc:docMk/>
            <pc:sldMk cId="3987489717" sldId="257"/>
            <ac:picMk id="8" creationId="{31ECD94C-B98B-1CE9-77DA-2A04CA2F2C52}"/>
          </ac:picMkLst>
        </pc:pic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38899890" sldId="258"/>
        </pc:sldMkLst>
      </pc:sldChg>
      <pc:sldChg chg="add del">
        <pc:chgData name="用 共" userId="674416862f0b68f3" providerId="LiveId" clId="{A8D5BE2A-CB8C-437E-8FC6-27F9AFF22FB1}" dt="2022-12-01T15:44:44.561" v="1181" actId="47"/>
        <pc:sldMkLst>
          <pc:docMk/>
          <pc:sldMk cId="932240438" sldId="26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744933423" sldId="26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39394383" sldId="26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692142389" sldId="26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83463347" sldId="26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054332931" sldId="26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5879798" sldId="26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72618420" sldId="27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9635440" sldId="27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31644274" sldId="27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745977086" sldId="27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52987" sldId="27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7158725" sldId="27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66554314" sldId="27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760386014" sldId="27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37912775" sldId="27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86210208" sldId="27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09390192" sldId="28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96655348" sldId="28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2535702" sldId="28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544695417" sldId="28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8048077" sldId="28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20730307" sldId="28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60338157" sldId="28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6417361" sldId="28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87707970" sldId="28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2613229" sldId="28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142900" sldId="29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09542666" sldId="29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04837813" sldId="29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523337388" sldId="29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98087562" sldId="29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00489850" sldId="29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59394825" sldId="29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80835168" sldId="29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92325264" sldId="29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71289413" sldId="30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115027359" sldId="30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63711617" sldId="30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353889029" sldId="30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173673210" sldId="30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62987768" sldId="30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6856538" sldId="3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42316896" sldId="31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89603258" sldId="3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91643333" sldId="3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248866693" sldId="31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43306460" sldId="31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105387548" sldId="31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63041730" sldId="31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25369915" sldId="31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37687840" sldId="31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4462263" sldId="31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2871553" sldId="32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600331685" sldId="32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31836077" sldId="32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51482710" sldId="32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79154507" sldId="32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752308977" sldId="32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765991718" sldId="327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905461184" sldId="328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901349954" sldId="329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084636728" sldId="332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4141798485" sldId="333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2910578312" sldId="33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65783976" sldId="33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401428464" sldId="33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71745436" sldId="34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69074523" sldId="34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76188216" sldId="34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2962372" sldId="34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4737290" sldId="34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01379238" sldId="34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307331235" sldId="34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04307286" sldId="34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22398907" sldId="34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56754530" sldId="34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942623846" sldId="35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37561810" sldId="35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84963174" sldId="35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619046715" sldId="35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91164389" sldId="35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22226985" sldId="356"/>
        </pc:sldMkLst>
      </pc:sldChg>
      <pc:sldChg chg="addSp delSp modSp add mod modClrScheme delAnim modAnim chgLayout">
        <pc:chgData name="用 共" userId="674416862f0b68f3" providerId="LiveId" clId="{A8D5BE2A-CB8C-437E-8FC6-27F9AFF22FB1}" dt="2022-12-01T17:41:09.320" v="1935"/>
        <pc:sldMkLst>
          <pc:docMk/>
          <pc:sldMk cId="551791889" sldId="357"/>
        </pc:sldMkLst>
        <pc:spChg chg="mod ord">
          <ac:chgData name="用 共" userId="674416862f0b68f3" providerId="LiveId" clId="{A8D5BE2A-CB8C-437E-8FC6-27F9AFF22FB1}" dt="2022-12-01T17:29:31.351" v="1896" actId="2711"/>
          <ac:spMkLst>
            <pc:docMk/>
            <pc:sldMk cId="551791889" sldId="357"/>
            <ac:spMk id="2" creationId="{7CABDABE-72FF-D298-A336-6701400B2F20}"/>
          </ac:spMkLst>
        </pc:spChg>
        <pc:spChg chg="del">
          <ac:chgData name="用 共" userId="674416862f0b68f3" providerId="LiveId" clId="{A8D5BE2A-CB8C-437E-8FC6-27F9AFF22FB1}" dt="2022-12-01T17:27:54.800" v="1887" actId="478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4" creationId="{C1DFDC69-BC37-FBA6-92E3-A8F8F6D9872F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5" creationId="{413DC971-1859-1BED-E2AC-167CD5CE9D07}"/>
          </ac:spMkLst>
        </pc:spChg>
        <pc:spChg chg="add 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6" creationId="{FBC32219-AD14-7E5E-293F-1E095CF0D761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7" creationId="{971D34D5-0B34-9CD3-57D4-9E2128C657AD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8" creationId="{48B6E678-C24A-3D05-D309-A7746A084FCE}"/>
          </ac:spMkLst>
        </pc:spChg>
        <pc:spChg chg="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0" creationId="{B6116A8A-A21B-A46D-9F84-1162828E590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7" creationId="{FA70424D-08C2-1B55-D9DC-39E2ABAE5B19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8" creationId="{F3754948-4E0A-80C0-43FC-858EE7A748C4}"/>
          </ac:spMkLst>
        </pc:spChg>
        <pc:spChg chg="add mod">
          <ac:chgData name="用 共" userId="674416862f0b68f3" providerId="LiveId" clId="{A8D5BE2A-CB8C-437E-8FC6-27F9AFF22FB1}" dt="2022-12-01T17:41:09.320" v="1935"/>
          <ac:spMkLst>
            <pc:docMk/>
            <pc:sldMk cId="551791889" sldId="357"/>
            <ac:spMk id="19" creationId="{284BBEC3-AF91-0EAD-F80C-48F179EDE79E}"/>
          </ac:spMkLst>
        </pc:spChg>
        <pc:spChg chg="del mod">
          <ac:chgData name="用 共" userId="674416862f0b68f3" providerId="LiveId" clId="{A8D5BE2A-CB8C-437E-8FC6-27F9AFF22FB1}" dt="2022-12-01T17:41:08.354" v="1934" actId="478"/>
          <ac:spMkLst>
            <pc:docMk/>
            <pc:sldMk cId="551791889" sldId="357"/>
            <ac:spMk id="37" creationId="{13D86A5B-5A68-F9DA-9500-6220349B5C0C}"/>
          </ac:spMkLst>
        </pc:sp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1" creationId="{0F50F370-4860-4D9D-5321-467FBAFA137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2" creationId="{4EFBF070-50BC-971B-318A-30F9BB1D5E6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3" creationId="{211D7BE1-B7E5-1DF8-6669-434B93503B9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4" creationId="{53B5B110-FE98-9F26-F2DB-02687A48452D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5" creationId="{95CA6D3A-FF36-25EB-6DF9-9369135C383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44982046" sldId="35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58198745" sldId="359"/>
        </pc:sldMkLst>
      </pc:sldChg>
      <pc:sldChg chg="addSp delSp modSp add mod modClrScheme modAnim chgLayout">
        <pc:chgData name="用 共" userId="674416862f0b68f3" providerId="LiveId" clId="{A8D5BE2A-CB8C-437E-8FC6-27F9AFF22FB1}" dt="2022-12-01T17:41:01.404" v="1933" actId="14100"/>
        <pc:sldMkLst>
          <pc:docMk/>
          <pc:sldMk cId="3906784330" sldId="359"/>
        </pc:sldMkLst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3" creationId="{00A4E067-CBE2-ED48-9F25-57E4773C72B9}"/>
          </ac:spMkLst>
        </pc:spChg>
        <pc:spChg chg="add mod">
          <ac:chgData name="用 共" userId="674416862f0b68f3" providerId="LiveId" clId="{A8D5BE2A-CB8C-437E-8FC6-27F9AFF22FB1}" dt="2022-12-01T17:41:01.404" v="1933" actId="14100"/>
          <ac:spMkLst>
            <pc:docMk/>
            <pc:sldMk cId="3906784330" sldId="359"/>
            <ac:spMk id="4" creationId="{EEE0385D-A7E7-2BDD-F66E-B6ADCC2F13E8}"/>
          </ac:spMkLst>
        </pc:spChg>
        <pc:spChg chg="del">
          <ac:chgData name="用 共" userId="674416862f0b68f3" providerId="LiveId" clId="{A8D5BE2A-CB8C-437E-8FC6-27F9AFF22FB1}" dt="2022-12-01T17:28:14.221" v="1891" actId="478"/>
          <ac:spMkLst>
            <pc:docMk/>
            <pc:sldMk cId="3906784330" sldId="35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2" creationId="{0195C987-4E96-AA18-C310-814DE5588627}"/>
          </ac:spMkLst>
        </pc:spChg>
        <pc:spChg chg="del mod">
          <ac:chgData name="用 共" userId="674416862f0b68f3" providerId="LiveId" clId="{A8D5BE2A-CB8C-437E-8FC6-27F9AFF22FB1}" dt="2022-12-01T17:39:09.189" v="1902" actId="478"/>
          <ac:spMkLst>
            <pc:docMk/>
            <pc:sldMk cId="3906784330" sldId="35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08.875" v="2024" actId="1076"/>
        <pc:sldMkLst>
          <pc:docMk/>
          <pc:sldMk cId="3715158938" sldId="360"/>
        </pc:sldMkLst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3" creationId="{10EE0D82-6750-F9F8-73E8-A99E36727ABF}"/>
          </ac:spMkLst>
        </pc:spChg>
        <pc:spChg chg="add mod">
          <ac:chgData name="用 共" userId="674416862f0b68f3" providerId="LiveId" clId="{A8D5BE2A-CB8C-437E-8FC6-27F9AFF22FB1}" dt="2022-12-01T17:48:02.008" v="2022"/>
          <ac:spMkLst>
            <pc:docMk/>
            <pc:sldMk cId="3715158938" sldId="360"/>
            <ac:spMk id="4" creationId="{64A57FA7-5D15-BD4F-6CEC-3E3CAEAA7C32}"/>
          </ac:spMkLst>
        </pc:spChg>
        <pc:spChg chg="mod">
          <ac:chgData name="用 共" userId="674416862f0b68f3" providerId="LiveId" clId="{A8D5BE2A-CB8C-437E-8FC6-27F9AFF22FB1}" dt="2022-12-01T17:48:08.875" v="2024" actId="1076"/>
          <ac:spMkLst>
            <pc:docMk/>
            <pc:sldMk cId="3715158938" sldId="360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24.243" v="1938" actId="478"/>
          <ac:spMkLst>
            <pc:docMk/>
            <pc:sldMk cId="3715158938" sldId="36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01.131" v="2021" actId="478"/>
          <ac:spMkLst>
            <pc:docMk/>
            <pc:sldMk cId="3715158938" sldId="360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5:41.525" v="2004" actId="14100"/>
          <ac:spMkLst>
            <pc:docMk/>
            <pc:sldMk cId="3715158938" sldId="360"/>
            <ac:spMk id="26" creationId="{4CD5D40A-29E9-8231-01F8-1959F070B131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9215262" sldId="36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402124181" sldId="36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71889974" sldId="36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49567286" sldId="36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83094807" sldId="36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74093364" sldId="36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20643165" sldId="36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46322100" sldId="36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93150893" sldId="36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55260290" sldId="36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71872525" sldId="37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116793358" sldId="37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74569808" sldId="37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35156331" sldId="37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45728877" sldId="37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18044785" sldId="37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376261566" sldId="37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56397619" sldId="37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16876251" sldId="37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07032002" sldId="37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19314833" sldId="38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068498896" sldId="38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82555962" sldId="38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830197032" sldId="38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37240279" sldId="38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118108495" sldId="38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70913350" sldId="38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08705884" sldId="38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96462983" sldId="38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4032887" sldId="38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33407281" sldId="39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63786048" sldId="39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16130822" sldId="392"/>
        </pc:sldMkLst>
      </pc:sldChg>
      <pc:sldChg chg="add del">
        <pc:chgData name="用 共" userId="674416862f0b68f3" providerId="LiveId" clId="{A8D5BE2A-CB8C-437E-8FC6-27F9AFF22FB1}" dt="2022-12-01T17:40:49.368" v="1932" actId="47"/>
        <pc:sldMkLst>
          <pc:docMk/>
          <pc:sldMk cId="1542173634" sldId="39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68165800" sldId="39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67228979" sldId="39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71422591" sldId="39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420934271" sldId="39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4171187" sldId="39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54371514" sldId="39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03345591" sldId="39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438526797" sldId="400"/>
        </pc:sldMkLst>
      </pc:sldChg>
      <pc:sldChg chg="addSp delSp modSp add del mod modClrScheme chgLayout">
        <pc:chgData name="用 共" userId="674416862f0b68f3" providerId="LiveId" clId="{A8D5BE2A-CB8C-437E-8FC6-27F9AFF22FB1}" dt="2022-12-01T18:32:47.995" v="2389" actId="255"/>
        <pc:sldMkLst>
          <pc:docMk/>
          <pc:sldMk cId="4216368754" sldId="400"/>
        </pc:sldMkLst>
        <pc:spChg chg="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2:47.995" v="2389" actId="255"/>
          <ac:spMkLst>
            <pc:docMk/>
            <pc:sldMk cId="4216368754" sldId="40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4" creationId="{E75BCBD4-1F42-38AB-18B3-07DDA73107B6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12.778" v="2159" actId="478"/>
          <ac:spMkLst>
            <pc:docMk/>
            <pc:sldMk cId="4216368754" sldId="400"/>
            <ac:spMk id="23" creationId="{B5A65CB6-76D5-FFE6-75FF-340E459BCF0D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35300265" sldId="401"/>
        </pc:sldMkLst>
      </pc:sldChg>
      <pc:sldChg chg="addSp delSp modSp add del mod modClrScheme chgLayout">
        <pc:chgData name="用 共" userId="674416862f0b68f3" providerId="LiveId" clId="{A8D5BE2A-CB8C-437E-8FC6-27F9AFF22FB1}" dt="2022-12-01T18:19:03.745" v="2273" actId="255"/>
        <pc:sldMkLst>
          <pc:docMk/>
          <pc:sldMk cId="3188728897" sldId="401"/>
        </pc:sldMkLst>
        <pc:spChg chg="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19:03.745" v="2273" actId="255"/>
          <ac:spMkLst>
            <pc:docMk/>
            <pc:sldMk cId="3188728897" sldId="401"/>
            <ac:spMk id="3" creationId="{A850DB3D-FAE3-D13A-0C21-26A39B926733}"/>
          </ac:spMkLst>
        </pc:spChg>
        <pc:spChg chg="del">
          <ac:chgData name="用 共" userId="674416862f0b68f3" providerId="LiveId" clId="{A8D5BE2A-CB8C-437E-8FC6-27F9AFF22FB1}" dt="2022-12-01T18:10:50.418" v="2126" actId="478"/>
          <ac:spMkLst>
            <pc:docMk/>
            <pc:sldMk cId="3188728897" sldId="401"/>
            <ac:spMk id="4" creationId="{1FECF3ED-E370-731A-8EE5-39866166C090}"/>
          </ac:spMkLst>
        </pc:spChg>
        <pc:spChg chg="add del mod">
          <ac:chgData name="用 共" userId="674416862f0b68f3" providerId="LiveId" clId="{A8D5BE2A-CB8C-437E-8FC6-27F9AFF22FB1}" dt="2022-12-01T18:10:54.258" v="2128" actId="478"/>
          <ac:spMkLst>
            <pc:docMk/>
            <pc:sldMk cId="3188728897" sldId="401"/>
            <ac:spMk id="5" creationId="{60C9F937-AE59-B195-87CE-B1CBB508EA99}"/>
          </ac:spMkLst>
        </pc:spChg>
        <pc:spChg chg="add 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6" creationId="{830088D7-8B3C-D7CC-2218-8CFB881C5C24}"/>
          </ac:spMkLst>
        </pc:spChg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270769343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5903270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87331057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20311243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11477061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59367278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108276899" sldId="40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15341819" sldId="40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719251017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720993050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59618930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789186082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7712592" sldId="40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94484579" sldId="40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173839683" sldId="40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9351361" sldId="4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77471297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227370190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41194195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307220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49294950" sldId="41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933077990" sldId="4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36178506" sldId="41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2878724" sldId="41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686668297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34497688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528666542" sldId="41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45887157" sldId="41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67697351" sldId="41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621356707" sldId="416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338304679" sldId="41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68966836" sldId="41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694026581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091577622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090356004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3586197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13055243" sldId="42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309733266" sldId="42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59618007" sldId="42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504862584" sldId="42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40600029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79191191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93508955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774677742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435853940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932121229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526807622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637396050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280470042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4736125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662185098" sldId="42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144839022" sldId="42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4028128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7831203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457697380" sldId="42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80537312" sldId="42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586045163" sldId="43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54043593" sldId="43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804449173" sldId="43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37526924" sldId="43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154062093" sldId="43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783412946" sldId="43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217623602" sldId="43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19671369" sldId="43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614556183" sldId="435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39536068" sldId="436"/>
        </pc:sldMkLst>
      </pc:sldChg>
      <pc:sldChg chg="addSp delSp modSp add del mod modClrScheme chgLayout">
        <pc:chgData name="用 共" userId="674416862f0b68f3" providerId="LiveId" clId="{A8D5BE2A-CB8C-437E-8FC6-27F9AFF22FB1}" dt="2022-12-01T18:39:08.072" v="2429" actId="14100"/>
        <pc:sldMkLst>
          <pc:docMk/>
          <pc:sldMk cId="1218997810" sldId="437"/>
        </pc:sldMkLst>
        <pc:spChg chg="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9.276" v="2397" actId="27636"/>
          <ac:spMkLst>
            <pc:docMk/>
            <pc:sldMk cId="1218997810" sldId="43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4" creationId="{05D573B8-84A4-169C-A498-EB734A17D27B}"/>
          </ac:spMkLst>
        </pc:spChg>
        <pc:spChg chg="add del mod">
          <ac:chgData name="用 共" userId="674416862f0b68f3" providerId="LiveId" clId="{A8D5BE2A-CB8C-437E-8FC6-27F9AFF22FB1}" dt="2022-12-01T18:39:03.698" v="2427" actId="478"/>
          <ac:spMkLst>
            <pc:docMk/>
            <pc:sldMk cId="1218997810" sldId="437"/>
            <ac:spMk id="5" creationId="{FA459D4C-0FE9-11C1-AEC5-0CA395837965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A8D5BE2A-CB8C-437E-8FC6-27F9AFF22FB1}" dt="2022-12-01T18:39:08.072" v="2429" actId="14100"/>
          <ac:spMkLst>
            <pc:docMk/>
            <pc:sldMk cId="1218997810" sldId="437"/>
            <ac:spMk id="9" creationId="{CC6A13E8-BE6D-2ED7-A477-D27354B0E837}"/>
          </ac:spMkLst>
        </pc:spChg>
        <pc:spChg chg="del">
          <ac:chgData name="用 共" userId="674416862f0b68f3" providerId="LiveId" clId="{A8D5BE2A-CB8C-437E-8FC6-27F9AFF22FB1}" dt="2022-12-01T18:17:22.545" v="2254" actId="478"/>
          <ac:spMkLst>
            <pc:docMk/>
            <pc:sldMk cId="1218997810" sldId="437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28.269" v="2165" actId="478"/>
          <ac:spMkLst>
            <pc:docMk/>
            <pc:sldMk cId="1218997810" sldId="437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25:58.103" v="2351"/>
          <ac:spMkLst>
            <pc:docMk/>
            <pc:sldMk cId="1218997810" sldId="437"/>
            <ac:spMk id="26" creationId="{83F54D9E-4075-6F91-06B3-E31BEB92E827}"/>
          </ac:spMkLst>
        </pc:spChg>
        <pc:spChg chg="add mod">
          <ac:chgData name="用 共" userId="674416862f0b68f3" providerId="LiveId" clId="{A8D5BE2A-CB8C-437E-8FC6-27F9AFF22FB1}" dt="2022-12-01T18:39:03.991" v="2428"/>
          <ac:spMkLst>
            <pc:docMk/>
            <pc:sldMk cId="1218997810" sldId="437"/>
            <ac:spMk id="27" creationId="{64F85C94-A6B6-4EF1-4560-FE5D25BB166A}"/>
          </ac:spMkLst>
        </pc:spChg>
      </pc:sldChg>
      <pc:sldChg chg="addSp modSp new del mod ord">
        <pc:chgData name="用 共" userId="674416862f0b68f3" providerId="LiveId" clId="{A8D5BE2A-CB8C-437E-8FC6-27F9AFF22FB1}" dt="2022-12-01T15:05:27.624" v="320" actId="47"/>
        <pc:sldMkLst>
          <pc:docMk/>
          <pc:sldMk cId="3536345966" sldId="437"/>
        </pc:sldMkLst>
        <pc:spChg chg="mod">
          <ac:chgData name="用 共" userId="674416862f0b68f3" providerId="LiveId" clId="{A8D5BE2A-CB8C-437E-8FC6-27F9AFF22FB1}" dt="2022-12-01T14:49:21.983" v="171" actId="20577"/>
          <ac:spMkLst>
            <pc:docMk/>
            <pc:sldMk cId="3536345966" sldId="437"/>
            <ac:spMk id="2" creationId="{0FE1D3E8-5BBD-CE34-E60B-63D11C9E49D7}"/>
          </ac:spMkLst>
        </pc:spChg>
        <pc:spChg chg="add mod ord">
          <ac:chgData name="用 共" userId="674416862f0b68f3" providerId="LiveId" clId="{A8D5BE2A-CB8C-437E-8FC6-27F9AFF22FB1}" dt="2022-12-01T14:47:31.097" v="132" actId="167"/>
          <ac:spMkLst>
            <pc:docMk/>
            <pc:sldMk cId="3536345966" sldId="437"/>
            <ac:spMk id="4" creationId="{EF4EBD39-D58E-1681-2ADC-5F88D36766F9}"/>
          </ac:spMkLst>
        </pc:spChg>
      </pc:sldChg>
      <pc:sldChg chg="new del">
        <pc:chgData name="用 共" userId="674416862f0b68f3" providerId="LiveId" clId="{A8D5BE2A-CB8C-437E-8FC6-27F9AFF22FB1}" dt="2022-12-01T14:47:17.602" v="127" actId="47"/>
        <pc:sldMkLst>
          <pc:docMk/>
          <pc:sldMk cId="3573602113" sldId="437"/>
        </pc:sldMkLst>
      </pc:sldChg>
      <pc:sldChg chg="addSp modSp new mod ord">
        <pc:chgData name="用 共" userId="674416862f0b68f3" providerId="LiveId" clId="{A8D5BE2A-CB8C-437E-8FC6-27F9AFF22FB1}" dt="2022-12-01T15:15:01.826" v="671" actId="207"/>
        <pc:sldMkLst>
          <pc:docMk/>
          <pc:sldMk cId="3791779556" sldId="438"/>
        </pc:sldMkLst>
        <pc:spChg chg="mod">
          <ac:chgData name="用 共" userId="674416862f0b68f3" providerId="LiveId" clId="{A8D5BE2A-CB8C-437E-8FC6-27F9AFF22FB1}" dt="2022-12-01T14:50:07.215" v="189" actId="20577"/>
          <ac:spMkLst>
            <pc:docMk/>
            <pc:sldMk cId="3791779556" sldId="438"/>
            <ac:spMk id="2" creationId="{DCC37DF6-742B-FAEA-6795-B012CC1E33E9}"/>
          </ac:spMkLst>
        </pc:spChg>
        <pc:spChg chg="mod">
          <ac:chgData name="用 共" userId="674416862f0b68f3" providerId="LiveId" clId="{A8D5BE2A-CB8C-437E-8FC6-27F9AFF22FB1}" dt="2022-12-01T15:15:01.826" v="671" actId="207"/>
          <ac:spMkLst>
            <pc:docMk/>
            <pc:sldMk cId="3791779556" sldId="438"/>
            <ac:spMk id="3" creationId="{3D868A8C-5EDB-5C5D-56D3-9E3E2A5A5235}"/>
          </ac:spMkLst>
        </pc:spChg>
        <pc:spChg chg="add mod ord">
          <ac:chgData name="用 共" userId="674416862f0b68f3" providerId="LiveId" clId="{A8D5BE2A-CB8C-437E-8FC6-27F9AFF22FB1}" dt="2022-12-01T14:55:45.069" v="198" actId="14100"/>
          <ac:spMkLst>
            <pc:docMk/>
            <pc:sldMk cId="3791779556" sldId="438"/>
            <ac:spMk id="4" creationId="{558E1283-2B81-6289-1D29-90DE74EEE160}"/>
          </ac:spMkLst>
        </pc:spChg>
      </pc:sldChg>
      <pc:sldChg chg="addSp delSp modSp add del mod">
        <pc:chgData name="用 共" userId="674416862f0b68f3" providerId="LiveId" clId="{A8D5BE2A-CB8C-437E-8FC6-27F9AFF22FB1}" dt="2022-12-01T15:03:27.890" v="306" actId="47"/>
        <pc:sldMkLst>
          <pc:docMk/>
          <pc:sldMk cId="706849245" sldId="439"/>
        </pc:sldMkLst>
        <pc:spChg chg="mod">
          <ac:chgData name="用 共" userId="674416862f0b68f3" providerId="LiveId" clId="{A8D5BE2A-CB8C-437E-8FC6-27F9AFF22FB1}" dt="2022-12-01T15:00:21.269" v="236" actId="13926"/>
          <ac:spMkLst>
            <pc:docMk/>
            <pc:sldMk cId="706849245" sldId="439"/>
            <ac:spMk id="3" creationId="{3D868A8C-5EDB-5C5D-56D3-9E3E2A5A5235}"/>
          </ac:spMkLst>
        </pc:spChg>
        <pc:spChg chg="add del mod">
          <ac:chgData name="用 共" userId="674416862f0b68f3" providerId="LiveId" clId="{A8D5BE2A-CB8C-437E-8FC6-27F9AFF22FB1}" dt="2022-12-01T15:00:15.046" v="234" actId="478"/>
          <ac:spMkLst>
            <pc:docMk/>
            <pc:sldMk cId="706849245" sldId="439"/>
            <ac:spMk id="5" creationId="{40B03553-EA0F-1095-148A-0D5006BC50C4}"/>
          </ac:spMkLst>
        </pc:spChg>
        <pc:spChg chg="add del mod">
          <ac:chgData name="用 共" userId="674416862f0b68f3" providerId="LiveId" clId="{A8D5BE2A-CB8C-437E-8FC6-27F9AFF22FB1}" dt="2022-12-01T15:00:15.976" v="235" actId="478"/>
          <ac:spMkLst>
            <pc:docMk/>
            <pc:sldMk cId="706849245" sldId="439"/>
            <ac:spMk id="6" creationId="{E741F46E-8B77-4FC3-097D-76AD3375E568}"/>
          </ac:spMkLst>
        </pc:spChg>
        <pc:spChg chg="mod">
          <ac:chgData name="用 共" userId="674416862f0b68f3" providerId="LiveId" clId="{A8D5BE2A-CB8C-437E-8FC6-27F9AFF22FB1}" dt="2022-12-01T14:59:58.253" v="233"/>
          <ac:spMkLst>
            <pc:docMk/>
            <pc:sldMk cId="706849245" sldId="439"/>
            <ac:spMk id="7" creationId="{618E19E2-4646-67E8-3698-B18A5F97CD37}"/>
          </ac:spMkLst>
        </pc:spChg>
        <pc:spChg chg="add mod">
          <ac:chgData name="用 共" userId="674416862f0b68f3" providerId="LiveId" clId="{A8D5BE2A-CB8C-437E-8FC6-27F9AFF22FB1}" dt="2022-12-01T15:01:07.489" v="271" actId="20577"/>
          <ac:spMkLst>
            <pc:docMk/>
            <pc:sldMk cId="706849245" sldId="439"/>
            <ac:spMk id="8" creationId="{C52D85B4-8EBC-585F-E2C1-C522C4C6B139}"/>
          </ac:spMkLst>
        </pc:spChg>
      </pc:sldChg>
      <pc:sldChg chg="addSp delSp modSp add mod">
        <pc:chgData name="用 共" userId="674416862f0b68f3" providerId="LiveId" clId="{A8D5BE2A-CB8C-437E-8FC6-27F9AFF22FB1}" dt="2022-12-01T15:15:22.899" v="675" actId="20577"/>
        <pc:sldMkLst>
          <pc:docMk/>
          <pc:sldMk cId="2320082113" sldId="440"/>
        </pc:sldMkLst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2" creationId="{DCC37DF6-742B-FAEA-6795-B012CC1E33E9}"/>
          </ac:spMkLst>
        </pc:spChg>
        <pc:spChg chg="del mod ord">
          <ac:chgData name="用 共" userId="674416862f0b68f3" providerId="LiveId" clId="{A8D5BE2A-CB8C-437E-8FC6-27F9AFF22FB1}" dt="2022-12-01T15:05:38.699" v="321" actId="478"/>
          <ac:spMkLst>
            <pc:docMk/>
            <pc:sldMk cId="2320082113" sldId="440"/>
            <ac:spMk id="3" creationId="{3D868A8C-5EDB-5C5D-56D3-9E3E2A5A5235}"/>
          </ac:spMkLst>
        </pc:spChg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4" creationId="{558E1283-2B81-6289-1D29-90DE74EEE160}"/>
          </ac:spMkLst>
        </pc:spChg>
        <pc:spChg chg="add del">
          <ac:chgData name="用 共" userId="674416862f0b68f3" providerId="LiveId" clId="{A8D5BE2A-CB8C-437E-8FC6-27F9AFF22FB1}" dt="2022-12-01T15:01:36.312" v="275" actId="478"/>
          <ac:spMkLst>
            <pc:docMk/>
            <pc:sldMk cId="2320082113" sldId="440"/>
            <ac:spMk id="5" creationId="{5C80755F-3F90-A57D-9FF9-ACCA6270236D}"/>
          </ac:spMkLst>
        </pc:spChg>
        <pc:spChg chg="add del mod or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6" creationId="{F130E901-B586-5165-33EF-69EE68A502FC}"/>
          </ac:spMkLst>
        </pc:spChg>
        <pc:spChg chg="add del mo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7" creationId="{B97427E8-C5EC-060E-2C13-E11899E85C64}"/>
          </ac:spMkLst>
        </pc:spChg>
        <pc:spChg chg="del mod ord">
          <ac:chgData name="用 共" userId="674416862f0b68f3" providerId="LiveId" clId="{A8D5BE2A-CB8C-437E-8FC6-27F9AFF22FB1}" dt="2022-12-01T15:06:53.546" v="347" actId="478"/>
          <ac:spMkLst>
            <pc:docMk/>
            <pc:sldMk cId="2320082113" sldId="440"/>
            <ac:spMk id="8" creationId="{C52D85B4-8EBC-585F-E2C1-C522C4C6B139}"/>
          </ac:spMkLst>
        </pc:spChg>
        <pc:spChg chg="del mod">
          <ac:chgData name="用 共" userId="674416862f0b68f3" providerId="LiveId" clId="{A8D5BE2A-CB8C-437E-8FC6-27F9AFF22FB1}" dt="2022-12-01T15:03:09.139" v="301" actId="21"/>
          <ac:spMkLst>
            <pc:docMk/>
            <pc:sldMk cId="2320082113" sldId="440"/>
            <ac:spMk id="9" creationId="{53F160B4-8C04-1561-A323-7628F1A89428}"/>
          </ac:spMkLst>
        </pc:spChg>
        <pc:spChg chg="add del mod ord">
          <ac:chgData name="用 共" userId="674416862f0b68f3" providerId="LiveId" clId="{A8D5BE2A-CB8C-437E-8FC6-27F9AFF22FB1}" dt="2022-12-01T15:04:17.265" v="312" actId="478"/>
          <ac:spMkLst>
            <pc:docMk/>
            <pc:sldMk cId="2320082113" sldId="440"/>
            <ac:spMk id="10" creationId="{BBB47377-7010-3917-6417-4A0DEF1B1126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1" creationId="{21EE81A2-7F9B-BCBD-D8FA-D6BCBF22CBCF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2" creationId="{6628886A-0F72-3E24-6AA4-F5127430F3D5}"/>
          </ac:spMkLst>
        </pc:spChg>
        <pc:spChg chg="mod">
          <ac:chgData name="用 共" userId="674416862f0b68f3" providerId="LiveId" clId="{A8D5BE2A-CB8C-437E-8FC6-27F9AFF22FB1}" dt="2022-12-01T15:05:04.574" v="315"/>
          <ac:spMkLst>
            <pc:docMk/>
            <pc:sldMk cId="2320082113" sldId="440"/>
            <ac:spMk id="13" creationId="{311797B2-019E-3D63-D36F-3C5B90020E60}"/>
          </ac:spMkLst>
        </pc:spChg>
        <pc:spChg chg="add mod ord">
          <ac:chgData name="用 共" userId="674416862f0b68f3" providerId="LiveId" clId="{A8D5BE2A-CB8C-437E-8FC6-27F9AFF22FB1}" dt="2022-12-01T15:15:22.899" v="675" actId="20577"/>
          <ac:spMkLst>
            <pc:docMk/>
            <pc:sldMk cId="2320082113" sldId="440"/>
            <ac:spMk id="15" creationId="{B81DEF42-7A01-4A2A-3185-C183AD821B11}"/>
          </ac:spMkLst>
        </pc:spChg>
        <pc:spChg chg="add del mod">
          <ac:chgData name="用 共" userId="674416862f0b68f3" providerId="LiveId" clId="{A8D5BE2A-CB8C-437E-8FC6-27F9AFF22FB1}" dt="2022-12-01T15:05:40.893" v="323"/>
          <ac:spMkLst>
            <pc:docMk/>
            <pc:sldMk cId="2320082113" sldId="440"/>
            <ac:spMk id="16" creationId="{3C9387FF-0FBF-6D12-E39F-7F1766287FAA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8" creationId="{A0AB591B-4FCA-ADAF-8D8D-CCB502996F07}"/>
          </ac:spMkLst>
        </pc:spChg>
        <pc:spChg chg="del mod ord">
          <ac:chgData name="用 共" userId="674416862f0b68f3" providerId="LiveId" clId="{A8D5BE2A-CB8C-437E-8FC6-27F9AFF22FB1}" dt="2022-12-01T15:06:43.560" v="342" actId="21"/>
          <ac:spMkLst>
            <pc:docMk/>
            <pc:sldMk cId="2320082113" sldId="440"/>
            <ac:spMk id="19" creationId="{E7D1E78B-3A7B-B093-D813-4EB541998A4D}"/>
          </ac:spMkLst>
        </pc:spChg>
        <pc:spChg chg="add del mod">
          <ac:chgData name="用 共" userId="674416862f0b68f3" providerId="LiveId" clId="{A8D5BE2A-CB8C-437E-8FC6-27F9AFF22FB1}" dt="2022-12-01T15:08:45.457" v="474" actId="478"/>
          <ac:spMkLst>
            <pc:docMk/>
            <pc:sldMk cId="2320082113" sldId="440"/>
            <ac:spMk id="20" creationId="{1540D2DC-653D-E061-5785-A8AC934A7CD1}"/>
          </ac:spMkLst>
        </pc:spChg>
        <pc:spChg chg="add del mod">
          <ac:chgData name="用 共" userId="674416862f0b68f3" providerId="LiveId" clId="{A8D5BE2A-CB8C-437E-8FC6-27F9AFF22FB1}" dt="2022-12-01T15:07:26.532" v="392" actId="478"/>
          <ac:spMkLst>
            <pc:docMk/>
            <pc:sldMk cId="2320082113" sldId="440"/>
            <ac:spMk id="21" creationId="{91CE50AA-A27A-1838-BA42-FBC5312FC7BA}"/>
          </ac:spMkLst>
        </pc:spChg>
        <pc:spChg chg="add del mod">
          <ac:chgData name="用 共" userId="674416862f0b68f3" providerId="LiveId" clId="{A8D5BE2A-CB8C-437E-8FC6-27F9AFF22FB1}" dt="2022-12-01T15:07:39.398" v="400" actId="478"/>
          <ac:spMkLst>
            <pc:docMk/>
            <pc:sldMk cId="2320082113" sldId="440"/>
            <ac:spMk id="22" creationId="{6E763107-1857-DAC1-17B3-97E91F18EE71}"/>
          </ac:spMkLst>
        </pc:spChg>
        <pc:spChg chg="add mod">
          <ac:chgData name="用 共" userId="674416862f0b68f3" providerId="LiveId" clId="{A8D5BE2A-CB8C-437E-8FC6-27F9AFF22FB1}" dt="2022-12-01T15:08:35.512" v="473" actId="1076"/>
          <ac:spMkLst>
            <pc:docMk/>
            <pc:sldMk cId="2320082113" sldId="440"/>
            <ac:spMk id="23" creationId="{FCE4191C-20D5-638D-9FB5-2147F2702156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4" creationId="{E3E717F3-3038-CF99-9702-CAF0FC6045A8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5" creationId="{BCB11F72-0FDC-C997-0F66-AC85F524FA8A}"/>
          </ac:spMkLst>
        </pc:spChg>
        <pc:spChg chg="mod ord">
          <ac:chgData name="用 共" userId="674416862f0b68f3" providerId="LiveId" clId="{A8D5BE2A-CB8C-437E-8FC6-27F9AFF22FB1}" dt="2022-12-01T15:08:58.704" v="478" actId="167"/>
          <ac:spMkLst>
            <pc:docMk/>
            <pc:sldMk cId="2320082113" sldId="440"/>
            <ac:spMk id="26" creationId="{22D317EB-10DE-577F-EDBE-EFC34FF8A1BE}"/>
          </ac:spMkLst>
        </pc:spChg>
      </pc:sldChg>
      <pc:sldChg chg="add del">
        <pc:chgData name="用 共" userId="674416862f0b68f3" providerId="LiveId" clId="{A8D5BE2A-CB8C-437E-8FC6-27F9AFF22FB1}" dt="2022-12-01T15:00:43.590" v="240" actId="47"/>
        <pc:sldMkLst>
          <pc:docMk/>
          <pc:sldMk cId="2738852270" sldId="440"/>
        </pc:sldMkLst>
      </pc:sldChg>
      <pc:sldChg chg="add del">
        <pc:chgData name="用 共" userId="674416862f0b68f3" providerId="LiveId" clId="{A8D5BE2A-CB8C-437E-8FC6-27F9AFF22FB1}" dt="2022-12-01T15:00:38.730" v="238"/>
        <pc:sldMkLst>
          <pc:docMk/>
          <pc:sldMk cId="4002287623" sldId="440"/>
        </pc:sldMkLst>
      </pc:sldChg>
      <pc:sldChg chg="addSp modSp add del mod">
        <pc:chgData name="用 共" userId="674416862f0b68f3" providerId="LiveId" clId="{A8D5BE2A-CB8C-437E-8FC6-27F9AFF22FB1}" dt="2022-12-01T15:05:24.448" v="319" actId="47"/>
        <pc:sldMkLst>
          <pc:docMk/>
          <pc:sldMk cId="225509095" sldId="441"/>
        </pc:sldMkLst>
        <pc:spChg chg="add mod">
          <ac:chgData name="用 共" userId="674416862f0b68f3" providerId="LiveId" clId="{A8D5BE2A-CB8C-437E-8FC6-27F9AFF22FB1}" dt="2022-12-01T15:04:08.498" v="311" actId="1076"/>
          <ac:spMkLst>
            <pc:docMk/>
            <pc:sldMk cId="225509095" sldId="441"/>
            <ac:spMk id="5" creationId="{253F47AA-B2D5-F918-5A59-4418E61119A3}"/>
          </ac:spMkLst>
        </pc:spChg>
      </pc:sldChg>
      <pc:sldChg chg="addSp delSp modSp add mod">
        <pc:chgData name="用 共" userId="674416862f0b68f3" providerId="LiveId" clId="{A8D5BE2A-CB8C-437E-8FC6-27F9AFF22FB1}" dt="2022-12-01T15:15:29.763" v="677" actId="20577"/>
        <pc:sldMkLst>
          <pc:docMk/>
          <pc:sldMk cId="2579163366" sldId="441"/>
        </pc:sldMkLst>
        <pc:spChg chg="add mod">
          <ac:chgData name="用 共" userId="674416862f0b68f3" providerId="LiveId" clId="{A8D5BE2A-CB8C-437E-8FC6-27F9AFF22FB1}" dt="2022-12-01T15:09:55.531" v="509" actId="1076"/>
          <ac:spMkLst>
            <pc:docMk/>
            <pc:sldMk cId="2579163366" sldId="441"/>
            <ac:spMk id="3" creationId="{C52B8D1A-AACA-4414-CD11-CF58C897C438}"/>
          </ac:spMkLst>
        </pc:spChg>
        <pc:spChg chg="ord">
          <ac:chgData name="用 共" userId="674416862f0b68f3" providerId="LiveId" clId="{A8D5BE2A-CB8C-437E-8FC6-27F9AFF22FB1}" dt="2022-12-01T15:11:45.032" v="556" actId="167"/>
          <ac:spMkLst>
            <pc:docMk/>
            <pc:sldMk cId="2579163366" sldId="441"/>
            <ac:spMk id="4" creationId="{558E1283-2B81-6289-1D29-90DE74EEE160}"/>
          </ac:spMkLst>
        </pc:spChg>
        <pc:spChg chg="mod ord">
          <ac:chgData name="用 共" userId="674416862f0b68f3" providerId="LiveId" clId="{A8D5BE2A-CB8C-437E-8FC6-27F9AFF22FB1}" dt="2022-12-01T15:11:17.810" v="553" actId="20577"/>
          <ac:spMkLst>
            <pc:docMk/>
            <pc:sldMk cId="2579163366" sldId="441"/>
            <ac:spMk id="5" creationId="{B19FCABD-CF9F-3E40-ED68-8E537CA9A386}"/>
          </ac:spMkLst>
        </pc:spChg>
        <pc:spChg chg="add mod">
          <ac:chgData name="用 共" userId="674416862f0b68f3" providerId="LiveId" clId="{A8D5BE2A-CB8C-437E-8FC6-27F9AFF22FB1}" dt="2022-12-01T15:10:25.486" v="550" actId="14100"/>
          <ac:spMkLst>
            <pc:docMk/>
            <pc:sldMk cId="2579163366" sldId="441"/>
            <ac:spMk id="6" creationId="{F5D5E3ED-BC6C-9E15-C0E5-E5F959D058C1}"/>
          </ac:spMkLst>
        </pc:spChg>
        <pc:spChg chg="del">
          <ac:chgData name="用 共" userId="674416862f0b68f3" providerId="LiveId" clId="{A8D5BE2A-CB8C-437E-8FC6-27F9AFF22FB1}" dt="2022-12-01T15:09:15.969" v="481" actId="478"/>
          <ac:spMkLst>
            <pc:docMk/>
            <pc:sldMk cId="2579163366" sldId="441"/>
            <ac:spMk id="8" creationId="{C52D85B4-8EBC-585F-E2C1-C522C4C6B139}"/>
          </ac:spMkLst>
        </pc:spChg>
        <pc:spChg chg="mod ord">
          <ac:chgData name="用 共" userId="674416862f0b68f3" providerId="LiveId" clId="{A8D5BE2A-CB8C-437E-8FC6-27F9AFF22FB1}" dt="2022-12-01T15:15:29.763" v="677" actId="20577"/>
          <ac:spMkLst>
            <pc:docMk/>
            <pc:sldMk cId="2579163366" sldId="441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8" creationId="{A0AB591B-4FCA-ADAF-8D8D-CCB502996F07}"/>
          </ac:spMkLst>
        </pc:spChg>
      </pc:sldChg>
      <pc:sldChg chg="delSp modSp add mod">
        <pc:chgData name="用 共" userId="674416862f0b68f3" providerId="LiveId" clId="{A8D5BE2A-CB8C-437E-8FC6-27F9AFF22FB1}" dt="2022-12-01T15:15:37.386" v="679" actId="20577"/>
        <pc:sldMkLst>
          <pc:docMk/>
          <pc:sldMk cId="3191304974" sldId="442"/>
        </pc:sldMkLst>
        <pc:spChg chg="mod">
          <ac:chgData name="用 共" userId="674416862f0b68f3" providerId="LiveId" clId="{A8D5BE2A-CB8C-437E-8FC6-27F9AFF22FB1}" dt="2022-12-01T15:12:38.483" v="592" actId="1076"/>
          <ac:spMkLst>
            <pc:docMk/>
            <pc:sldMk cId="3191304974" sldId="442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5" creationId="{09C3A839-D479-99A5-6846-B0342A7A42FD}"/>
          </ac:spMkLst>
        </pc:spChg>
        <pc:spChg chg="mod">
          <ac:chgData name="用 共" userId="674416862f0b68f3" providerId="LiveId" clId="{A8D5BE2A-CB8C-437E-8FC6-27F9AFF22FB1}" dt="2022-12-01T15:15:37.386" v="679" actId="20577"/>
          <ac:spMkLst>
            <pc:docMk/>
            <pc:sldMk cId="3191304974" sldId="442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5:44.331" v="683" actId="20577"/>
        <pc:sldMkLst>
          <pc:docMk/>
          <pc:sldMk cId="674083600" sldId="443"/>
        </pc:sldMkLst>
        <pc:spChg chg="mod">
          <ac:chgData name="用 共" userId="674416862f0b68f3" providerId="LiveId" clId="{A8D5BE2A-CB8C-437E-8FC6-27F9AFF22FB1}" dt="2022-12-01T15:13:54.559" v="628" actId="1076"/>
          <ac:spMkLst>
            <pc:docMk/>
            <pc:sldMk cId="674083600" sldId="443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3:20.233" v="601"/>
          <ac:spMkLst>
            <pc:docMk/>
            <pc:sldMk cId="674083600" sldId="443"/>
            <ac:spMk id="5" creationId="{6DB058BF-8FB5-BB8E-48EC-2F91F53DB65D}"/>
          </ac:spMkLst>
        </pc:spChg>
        <pc:spChg chg="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6" creationId="{D7291E12-932A-F42D-FFDB-EA979CE1913D}"/>
          </ac:spMkLst>
        </pc:spChg>
        <pc:spChg chg="add mod">
          <ac:chgData name="用 共" userId="674416862f0b68f3" providerId="LiveId" clId="{A8D5BE2A-CB8C-437E-8FC6-27F9AFF22FB1}" dt="2022-12-01T15:14:19.703" v="655" actId="14100"/>
          <ac:spMkLst>
            <pc:docMk/>
            <pc:sldMk cId="674083600" sldId="443"/>
            <ac:spMk id="7" creationId="{8829C08B-88D1-B8FD-6534-7A740FA245AF}"/>
          </ac:spMkLst>
        </pc:spChg>
        <pc:spChg chg="add mod">
          <ac:chgData name="用 共" userId="674416862f0b68f3" providerId="LiveId" clId="{A8D5BE2A-CB8C-437E-8FC6-27F9AFF22FB1}" dt="2022-12-01T15:14:30.076" v="668" actId="20577"/>
          <ac:spMkLst>
            <pc:docMk/>
            <pc:sldMk cId="674083600" sldId="443"/>
            <ac:spMk id="8" creationId="{181CC2DB-532B-FF9F-CDBA-CEDDF70CFE27}"/>
          </ac:spMkLst>
        </pc:spChg>
        <pc:spChg chg="mod">
          <ac:chgData name="用 共" userId="674416862f0b68f3" providerId="LiveId" clId="{A8D5BE2A-CB8C-437E-8FC6-27F9AFF22FB1}" dt="2022-12-01T15:15:44.331" v="683" actId="20577"/>
          <ac:spMkLst>
            <pc:docMk/>
            <pc:sldMk cId="674083600" sldId="443"/>
            <ac:spMk id="15" creationId="{B81DEF42-7A01-4A2A-3185-C183AD821B11}"/>
          </ac:spMkLst>
        </pc:spChg>
        <pc:spChg chg="add del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7:34.894" v="783" actId="14100"/>
        <pc:sldMkLst>
          <pc:docMk/>
          <pc:sldMk cId="1171145651" sldId="444"/>
        </pc:sldMkLst>
        <pc:spChg chg="mod">
          <ac:chgData name="用 共" userId="674416862f0b68f3" providerId="LiveId" clId="{A8D5BE2A-CB8C-437E-8FC6-27F9AFF22FB1}" dt="2022-12-01T15:17:14.169" v="741" actId="1076"/>
          <ac:spMkLst>
            <pc:docMk/>
            <pc:sldMk cId="1171145651" sldId="444"/>
            <ac:spMk id="3" creationId="{C52B8D1A-AACA-4414-CD11-CF58C897C438}"/>
          </ac:spMkLst>
        </pc:spChg>
        <pc:spChg chg="add 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6" creationId="{BF4228C8-C076-F2E1-AD26-DBB769F2C117}"/>
          </ac:spMkLst>
        </pc:spChg>
        <pc:spChg chg="add mod">
          <ac:chgData name="用 共" userId="674416862f0b68f3" providerId="LiveId" clId="{A8D5BE2A-CB8C-437E-8FC6-27F9AFF22FB1}" dt="2022-12-01T15:17:34.894" v="783" actId="14100"/>
          <ac:spMkLst>
            <pc:docMk/>
            <pc:sldMk cId="1171145651" sldId="444"/>
            <ac:spMk id="7" creationId="{E3F9D8B2-CC55-4381-FE53-195D50C81389}"/>
          </ac:spMkLst>
        </pc:spChg>
        <pc:spChg chg="mod">
          <ac:chgData name="用 共" userId="674416862f0b68f3" providerId="LiveId" clId="{A8D5BE2A-CB8C-437E-8FC6-27F9AFF22FB1}" dt="2022-12-01T15:15:52.210" v="686" actId="20577"/>
          <ac:spMkLst>
            <pc:docMk/>
            <pc:sldMk cId="1171145651" sldId="444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2:57.598" v="869" actId="1076"/>
        <pc:sldMkLst>
          <pc:docMk/>
          <pc:sldMk cId="1404439920" sldId="445"/>
        </pc:sldMkLst>
        <pc:spChg chg="del mod">
          <ac:chgData name="用 共" userId="674416862f0b68f3" providerId="LiveId" clId="{A8D5BE2A-CB8C-437E-8FC6-27F9AFF22FB1}" dt="2022-12-01T15:18:30.074" v="790" actId="478"/>
          <ac:spMkLst>
            <pc:docMk/>
            <pc:sldMk cId="1404439920" sldId="445"/>
            <ac:spMk id="3" creationId="{C52B8D1A-AACA-4414-CD11-CF58C897C438}"/>
          </ac:spMkLst>
        </pc:spChg>
        <pc:spChg chg="del">
          <ac:chgData name="用 共" userId="674416862f0b68f3" providerId="LiveId" clId="{A8D5BE2A-CB8C-437E-8FC6-27F9AFF22FB1}" dt="2022-12-01T15:16:29.025" v="694" actId="478"/>
          <ac:spMkLst>
            <pc:docMk/>
            <pc:sldMk cId="1404439920" sldId="445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6" creationId="{2F028311-5013-4DD5-258C-636752A14B62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7" creationId="{7ADA4839-9232-8E02-4DEE-6E52FC37A3A0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8" creationId="{9F28EAC8-3196-5010-40F5-5C0339464BB6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9" creationId="{992493B4-43D7-A6DA-96C8-F0E3DA3BCF1D}"/>
          </ac:spMkLst>
        </pc:spChg>
        <pc:spChg chg="del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4:49.674" v="955"/>
        <pc:sldMkLst>
          <pc:docMk/>
          <pc:sldMk cId="1577110525" sldId="446"/>
        </pc:sldMkLst>
        <pc:spChg chg="del mod">
          <ac:chgData name="用 共" userId="674416862f0b68f3" providerId="LiveId" clId="{A8D5BE2A-CB8C-437E-8FC6-27F9AFF22FB1}" dt="2022-12-01T15:33:30.605" v="883" actId="478"/>
          <ac:spMkLst>
            <pc:docMk/>
            <pc:sldMk cId="1577110525" sldId="446"/>
            <ac:spMk id="3" creationId="{C52B8D1A-AACA-4414-CD11-CF58C897C438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5" creationId="{F0CC73C5-67AF-2675-CECB-8761E1287272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6" creationId="{78958834-9341-17CE-B0C0-7A371537F16A}"/>
          </ac:spMkLst>
        </pc:spChg>
        <pc:spChg chg="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7" creationId="{041F7909-7270-B69E-A84D-62DD0BB41B09}"/>
          </ac:spMkLst>
        </pc:spChg>
        <pc:spChg chg="del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8" creationId="{A0AB591B-4FCA-ADAF-8D8D-CCB502996F07}"/>
          </ac:spMkLst>
        </pc:spChg>
      </pc:sldChg>
      <pc:sldChg chg="addSp delSp modSp add mod delAnim modAnim">
        <pc:chgData name="用 共" userId="674416862f0b68f3" providerId="LiveId" clId="{A8D5BE2A-CB8C-437E-8FC6-27F9AFF22FB1}" dt="2022-12-01T15:48:58.877" v="1235" actId="478"/>
        <pc:sldMkLst>
          <pc:docMk/>
          <pc:sldMk cId="3716162422" sldId="447"/>
        </pc:sldMkLst>
        <pc:spChg chg="del">
          <ac:chgData name="用 共" userId="674416862f0b68f3" providerId="LiveId" clId="{A8D5BE2A-CB8C-437E-8FC6-27F9AFF22FB1}" dt="2022-12-01T15:35:33.974" v="958" actId="478"/>
          <ac:spMkLst>
            <pc:docMk/>
            <pc:sldMk cId="3716162422" sldId="447"/>
            <ac:spMk id="5" creationId="{F0CC73C5-67AF-2675-CECB-8761E1287272}"/>
          </ac:spMkLst>
        </pc:spChg>
        <pc:spChg chg="del mod">
          <ac:chgData name="用 共" userId="674416862f0b68f3" providerId="LiveId" clId="{A8D5BE2A-CB8C-437E-8FC6-27F9AFF22FB1}" dt="2022-12-01T15:48:58.877" v="1235" actId="478"/>
          <ac:spMkLst>
            <pc:docMk/>
            <pc:sldMk cId="3716162422" sldId="447"/>
            <ac:spMk id="6" creationId="{78958834-9341-17CE-B0C0-7A371537F16A}"/>
          </ac:spMkLst>
        </pc:spChg>
        <pc:spChg chg="del">
          <ac:chgData name="用 共" userId="674416862f0b68f3" providerId="LiveId" clId="{A8D5BE2A-CB8C-437E-8FC6-27F9AFF22FB1}" dt="2022-12-01T15:35:32.994" v="957" actId="478"/>
          <ac:spMkLst>
            <pc:docMk/>
            <pc:sldMk cId="3716162422" sldId="447"/>
            <ac:spMk id="7" creationId="{041F7909-7270-B69E-A84D-62DD0BB41B09}"/>
          </ac:spMkLst>
        </pc:spChg>
        <pc:picChg chg="add mod">
          <ac:chgData name="用 共" userId="674416862f0b68f3" providerId="LiveId" clId="{A8D5BE2A-CB8C-437E-8FC6-27F9AFF22FB1}" dt="2022-12-01T15:36:35.359" v="987" actId="1076"/>
          <ac:picMkLst>
            <pc:docMk/>
            <pc:sldMk cId="3716162422" sldId="447"/>
            <ac:picMk id="8" creationId="{32E6B4C7-5E91-BA0F-3937-D72EFEF416F0}"/>
          </ac:picMkLst>
        </pc:picChg>
      </pc:sldChg>
      <pc:sldChg chg="addSp delSp modSp add mod">
        <pc:chgData name="用 共" userId="674416862f0b68f3" providerId="LiveId" clId="{A8D5BE2A-CB8C-437E-8FC6-27F9AFF22FB1}" dt="2022-12-01T15:39:33.829" v="1074" actId="14100"/>
        <pc:sldMkLst>
          <pc:docMk/>
          <pc:sldMk cId="765106674" sldId="448"/>
        </pc:sldMkLst>
        <pc:spChg chg="add mod">
          <ac:chgData name="用 共" userId="674416862f0b68f3" providerId="LiveId" clId="{A8D5BE2A-CB8C-437E-8FC6-27F9AFF22FB1}" dt="2022-12-01T15:39:33.829" v="1074" actId="14100"/>
          <ac:spMkLst>
            <pc:docMk/>
            <pc:sldMk cId="765106674" sldId="448"/>
            <ac:spMk id="3" creationId="{816EAF69-3623-5BF5-7955-A6DA10E8E8CF}"/>
          </ac:spMkLst>
        </pc:spChg>
        <pc:spChg chg="mod">
          <ac:chgData name="用 共" userId="674416862f0b68f3" providerId="LiveId" clId="{A8D5BE2A-CB8C-437E-8FC6-27F9AFF22FB1}" dt="2022-12-01T15:39:03.049" v="1026" actId="1076"/>
          <ac:spMkLst>
            <pc:docMk/>
            <pc:sldMk cId="765106674" sldId="448"/>
            <ac:spMk id="5" creationId="{F0CC73C5-67AF-2675-CECB-8761E1287272}"/>
          </ac:spMkLst>
        </pc:spChg>
        <pc:spChg chg="del">
          <ac:chgData name="用 共" userId="674416862f0b68f3" providerId="LiveId" clId="{A8D5BE2A-CB8C-437E-8FC6-27F9AFF22FB1}" dt="2022-12-01T15:37:42.546" v="993" actId="478"/>
          <ac:spMkLst>
            <pc:docMk/>
            <pc:sldMk cId="765106674" sldId="448"/>
            <ac:spMk id="6" creationId="{78958834-9341-17CE-B0C0-7A371537F16A}"/>
          </ac:spMkLst>
        </pc:spChg>
      </pc:sldChg>
      <pc:sldChg chg="addSp modSp new mod">
        <pc:chgData name="用 共" userId="674416862f0b68f3" providerId="LiveId" clId="{A8D5BE2A-CB8C-437E-8FC6-27F9AFF22FB1}" dt="2022-12-01T15:40:23.371" v="1087" actId="14100"/>
        <pc:sldMkLst>
          <pc:docMk/>
          <pc:sldMk cId="1788640352" sldId="449"/>
        </pc:sldMkLst>
        <pc:spChg chg="mod">
          <ac:chgData name="用 共" userId="674416862f0b68f3" providerId="LiveId" clId="{A8D5BE2A-CB8C-437E-8FC6-27F9AFF22FB1}" dt="2022-12-01T15:39:46.845" v="1076"/>
          <ac:spMkLst>
            <pc:docMk/>
            <pc:sldMk cId="1788640352" sldId="449"/>
            <ac:spMk id="2" creationId="{6F60451D-A93C-780A-CE5E-670428FDBEAA}"/>
          </ac:spMkLst>
        </pc:spChg>
        <pc:spChg chg="mod">
          <ac:chgData name="用 共" userId="674416862f0b68f3" providerId="LiveId" clId="{A8D5BE2A-CB8C-437E-8FC6-27F9AFF22FB1}" dt="2022-12-01T15:40:12.508" v="1085" actId="403"/>
          <ac:spMkLst>
            <pc:docMk/>
            <pc:sldMk cId="1788640352" sldId="449"/>
            <ac:spMk id="3" creationId="{6939D4A0-FCC2-4BA9-CDEC-02CB8FC2CCCD}"/>
          </ac:spMkLst>
        </pc:spChg>
        <pc:spChg chg="add mod ord">
          <ac:chgData name="用 共" userId="674416862f0b68f3" providerId="LiveId" clId="{A8D5BE2A-CB8C-437E-8FC6-27F9AFF22FB1}" dt="2022-12-01T15:39:54.968" v="1079" actId="167"/>
          <ac:spMkLst>
            <pc:docMk/>
            <pc:sldMk cId="1788640352" sldId="449"/>
            <ac:spMk id="4" creationId="{8D993D20-AD50-E1A7-1EB7-360D477A6318}"/>
          </ac:spMkLst>
        </pc:spChg>
        <pc:spChg chg="add mod">
          <ac:chgData name="用 共" userId="674416862f0b68f3" providerId="LiveId" clId="{A8D5BE2A-CB8C-437E-8FC6-27F9AFF22FB1}" dt="2022-12-01T15:40:08.438" v="1083"/>
          <ac:spMkLst>
            <pc:docMk/>
            <pc:sldMk cId="1788640352" sldId="449"/>
            <ac:spMk id="5" creationId="{36EC95CB-8DD6-2F59-2810-D8D02505E154}"/>
          </ac:spMkLst>
        </pc:spChg>
        <pc:spChg chg="add mod">
          <ac:chgData name="用 共" userId="674416862f0b68f3" providerId="LiveId" clId="{A8D5BE2A-CB8C-437E-8FC6-27F9AFF22FB1}" dt="2022-12-01T15:40:23.371" v="1087" actId="14100"/>
          <ac:spMkLst>
            <pc:docMk/>
            <pc:sldMk cId="1788640352" sldId="449"/>
            <ac:spMk id="6" creationId="{DDBF9D60-786F-4951-22FD-59D95E903790}"/>
          </ac:spMkLst>
        </pc:spChg>
      </pc:sldChg>
      <pc:sldChg chg="modSp add del mod">
        <pc:chgData name="用 共" userId="674416862f0b68f3" providerId="LiveId" clId="{A8D5BE2A-CB8C-437E-8FC6-27F9AFF22FB1}" dt="2022-12-01T15:38:47.629" v="1024"/>
        <pc:sldMkLst>
          <pc:docMk/>
          <pc:sldMk cId="2761848755" sldId="449"/>
        </pc:sldMkLst>
        <pc:spChg chg="mod">
          <ac:chgData name="用 共" userId="674416862f0b68f3" providerId="LiveId" clId="{A8D5BE2A-CB8C-437E-8FC6-27F9AFF22FB1}" dt="2022-12-01T15:38:47.629" v="1024"/>
          <ac:spMkLst>
            <pc:docMk/>
            <pc:sldMk cId="2761848755" sldId="449"/>
            <ac:spMk id="2" creationId="{7CABDABE-72FF-D298-A336-6701400B2F20}"/>
          </ac:spMkLst>
        </pc:spChg>
        <pc:spChg chg="ord">
          <ac:chgData name="用 共" userId="674416862f0b68f3" providerId="LiveId" clId="{A8D5BE2A-CB8C-437E-8FC6-27F9AFF22FB1}" dt="2022-12-01T15:38:46.826" v="1022" actId="167"/>
          <ac:spMkLst>
            <pc:docMk/>
            <pc:sldMk cId="2761848755" sldId="449"/>
            <ac:spMk id="4" creationId="{A1B95744-7ABA-224E-0903-7FAB79ED142C}"/>
          </ac:spMkLst>
        </pc:spChg>
      </pc:sldChg>
      <pc:sldChg chg="add ord">
        <pc:chgData name="用 共" userId="674416862f0b68f3" providerId="LiveId" clId="{A8D5BE2A-CB8C-437E-8FC6-27F9AFF22FB1}" dt="2022-12-01T15:41:30.635" v="1090"/>
        <pc:sldMkLst>
          <pc:docMk/>
          <pc:sldMk cId="2124301477" sldId="450"/>
        </pc:sldMkLst>
      </pc:sldChg>
      <pc:sldChg chg="addSp delSp modSp new mod ord">
        <pc:chgData name="用 共" userId="674416862f0b68f3" providerId="LiveId" clId="{A8D5BE2A-CB8C-437E-8FC6-27F9AFF22FB1}" dt="2022-12-01T15:49:21.379" v="1236" actId="14100"/>
        <pc:sldMkLst>
          <pc:docMk/>
          <pc:sldMk cId="1602053666" sldId="451"/>
        </pc:sldMkLst>
        <pc:spChg chg="mod">
          <ac:chgData name="用 共" userId="674416862f0b68f3" providerId="LiveId" clId="{A8D5BE2A-CB8C-437E-8FC6-27F9AFF22FB1}" dt="2022-12-01T15:42:40.603" v="1112" actId="20577"/>
          <ac:spMkLst>
            <pc:docMk/>
            <pc:sldMk cId="1602053666" sldId="451"/>
            <ac:spMk id="2" creationId="{5B213A79-0355-3730-4A3F-FF3790A8C353}"/>
          </ac:spMkLst>
        </pc:spChg>
        <pc:spChg chg="mod ord">
          <ac:chgData name="用 共" userId="674416862f0b68f3" providerId="LiveId" clId="{A8D5BE2A-CB8C-437E-8FC6-27F9AFF22FB1}" dt="2022-12-01T15:47:12.742" v="1220" actId="167"/>
          <ac:spMkLst>
            <pc:docMk/>
            <pc:sldMk cId="1602053666" sldId="451"/>
            <ac:spMk id="3" creationId="{4D823469-9531-7A1C-DCAC-01FC091761B8}"/>
          </ac:spMkLst>
        </pc:spChg>
        <pc:spChg chg="add mod ord">
          <ac:chgData name="用 共" userId="674416862f0b68f3" providerId="LiveId" clId="{A8D5BE2A-CB8C-437E-8FC6-27F9AFF22FB1}" dt="2022-12-01T15:49:21.379" v="1236" actId="14100"/>
          <ac:spMkLst>
            <pc:docMk/>
            <pc:sldMk cId="1602053666" sldId="451"/>
            <ac:spMk id="4" creationId="{A944B341-C0E5-9C84-50C8-86E67701E9ED}"/>
          </ac:spMkLst>
        </pc:spChg>
        <pc:spChg chg="add del mod">
          <ac:chgData name="用 共" userId="674416862f0b68f3" providerId="LiveId" clId="{A8D5BE2A-CB8C-437E-8FC6-27F9AFF22FB1}" dt="2022-12-01T15:47:37.071" v="1224" actId="478"/>
          <ac:spMkLst>
            <pc:docMk/>
            <pc:sldMk cId="1602053666" sldId="451"/>
            <ac:spMk id="5" creationId="{5CC47A68-6DE3-9E9C-D8F6-F1D78C1497BD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6" creationId="{9EC65F9B-2E2E-DA7F-F74F-DC5DC33E17BA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7" creationId="{7C21BD15-626F-9C59-7815-FCF74D580DA8}"/>
          </ac:spMkLst>
        </pc:spChg>
        <pc:spChg chg="add del mod">
          <ac:chgData name="用 共" userId="674416862f0b68f3" providerId="LiveId" clId="{A8D5BE2A-CB8C-437E-8FC6-27F9AFF22FB1}" dt="2022-12-01T15:46:43.923" v="1212" actId="21"/>
          <ac:spMkLst>
            <pc:docMk/>
            <pc:sldMk cId="1602053666" sldId="451"/>
            <ac:spMk id="8" creationId="{D83A9587-4110-C3DA-0CE7-6A70C53CB9A3}"/>
          </ac:spMkLst>
        </pc:spChg>
        <pc:spChg chg="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9" creationId="{8437B90E-7583-7659-66F8-647C90499064}"/>
          </ac:spMkLst>
        </pc:spChg>
        <pc:spChg chg="add 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10" creationId="{2FDD7F63-4B3B-5A36-B560-E798C4D18434}"/>
          </ac:spMkLst>
        </pc:spChg>
        <pc:spChg chg="del mod">
          <ac:chgData name="用 共" userId="674416862f0b68f3" providerId="LiveId" clId="{A8D5BE2A-CB8C-437E-8FC6-27F9AFF22FB1}" dt="2022-12-01T15:47:01.015" v="1218" actId="478"/>
          <ac:spMkLst>
            <pc:docMk/>
            <pc:sldMk cId="1602053666" sldId="451"/>
            <ac:spMk id="11" creationId="{AA7C7F95-0368-D4B8-3F2E-D24D6F1F153A}"/>
          </ac:spMkLst>
        </pc:spChg>
        <pc:spChg chg="del mod ord">
          <ac:chgData name="用 共" userId="674416862f0b68f3" providerId="LiveId" clId="{A8D5BE2A-CB8C-437E-8FC6-27F9AFF22FB1}" dt="2022-12-01T15:47:30.754" v="1223" actId="478"/>
          <ac:spMkLst>
            <pc:docMk/>
            <pc:sldMk cId="1602053666" sldId="451"/>
            <ac:spMk id="12" creationId="{7F8F799C-74C7-7D05-5230-204AFF1ECF8C}"/>
          </ac:spMkLst>
        </pc:spChg>
        <pc:spChg chg="del mod">
          <ac:chgData name="用 共" userId="674416862f0b68f3" providerId="LiveId" clId="{A8D5BE2A-CB8C-437E-8FC6-27F9AFF22FB1}" dt="2022-12-01T15:46:58.992" v="1216" actId="478"/>
          <ac:spMkLst>
            <pc:docMk/>
            <pc:sldMk cId="1602053666" sldId="451"/>
            <ac:spMk id="13" creationId="{63CD7009-7385-BC19-5CFA-737728FC32C0}"/>
          </ac:spMkLst>
        </pc:spChg>
        <pc:spChg chg="del mod">
          <ac:chgData name="用 共" userId="674416862f0b68f3" providerId="LiveId" clId="{A8D5BE2A-CB8C-437E-8FC6-27F9AFF22FB1}" dt="2022-12-01T15:46:59.809" v="1217" actId="478"/>
          <ac:spMkLst>
            <pc:docMk/>
            <pc:sldMk cId="1602053666" sldId="451"/>
            <ac:spMk id="14" creationId="{2E4F0B6C-4D93-D4B6-8BBC-08D4B7749A48}"/>
          </ac:spMkLst>
        </pc:spChg>
      </pc:sldChg>
      <pc:sldChg chg="new del">
        <pc:chgData name="用 共" userId="674416862f0b68f3" providerId="LiveId" clId="{A8D5BE2A-CB8C-437E-8FC6-27F9AFF22FB1}" dt="2022-12-01T15:42:26.414" v="1092" actId="47"/>
        <pc:sldMkLst>
          <pc:docMk/>
          <pc:sldMk cId="1895127335" sldId="451"/>
        </pc:sldMkLst>
      </pc:sldChg>
      <pc:sldChg chg="addSp delSp modSp add mod">
        <pc:chgData name="用 共" userId="674416862f0b68f3" providerId="LiveId" clId="{A8D5BE2A-CB8C-437E-8FC6-27F9AFF22FB1}" dt="2022-12-01T15:49:29.295" v="1239" actId="167"/>
        <pc:sldMkLst>
          <pc:docMk/>
          <pc:sldMk cId="3077523557" sldId="452"/>
        </pc:sldMkLst>
        <pc:spChg chg="ord">
          <ac:chgData name="用 共" userId="674416862f0b68f3" providerId="LiveId" clId="{A8D5BE2A-CB8C-437E-8FC6-27F9AFF22FB1}" dt="2022-12-01T15:47:28.861" v="1222" actId="167"/>
          <ac:spMkLst>
            <pc:docMk/>
            <pc:sldMk cId="3077523557" sldId="452"/>
            <ac:spMk id="2" creationId="{5B213A79-0355-3730-4A3F-FF3790A8C353}"/>
          </ac:spMkLst>
        </pc:spChg>
        <pc:spChg chg="del ord">
          <ac:chgData name="用 共" userId="674416862f0b68f3" providerId="LiveId" clId="{A8D5BE2A-CB8C-437E-8FC6-27F9AFF22FB1}" dt="2022-12-01T15:49:27.402" v="1237" actId="478"/>
          <ac:spMkLst>
            <pc:docMk/>
            <pc:sldMk cId="3077523557" sldId="452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29.295" v="1239" actId="167"/>
          <ac:spMkLst>
            <pc:docMk/>
            <pc:sldMk cId="3077523557" sldId="452"/>
            <ac:spMk id="6" creationId="{6E0F684E-3D87-C29A-78CB-B659882B7C3F}"/>
          </ac:spMkLst>
        </pc:spChg>
      </pc:sldChg>
      <pc:sldChg chg="addSp delSp modSp add mod ord">
        <pc:chgData name="用 共" userId="674416862f0b68f3" providerId="LiveId" clId="{A8D5BE2A-CB8C-437E-8FC6-27F9AFF22FB1}" dt="2022-12-01T15:49:33.758" v="1242" actId="167"/>
        <pc:sldMkLst>
          <pc:docMk/>
          <pc:sldMk cId="3166455532" sldId="453"/>
        </pc:sldMkLst>
        <pc:spChg chg="mod">
          <ac:chgData name="用 共" userId="674416862f0b68f3" providerId="LiveId" clId="{A8D5BE2A-CB8C-437E-8FC6-27F9AFF22FB1}" dt="2022-12-01T15:48:40.313" v="1230" actId="1076"/>
          <ac:spMkLst>
            <pc:docMk/>
            <pc:sldMk cId="3166455532" sldId="453"/>
            <ac:spMk id="3" creationId="{4D823469-9531-7A1C-DCAC-01FC091761B8}"/>
          </ac:spMkLst>
        </pc:spChg>
        <pc:spChg chg="del">
          <ac:chgData name="用 共" userId="674416862f0b68f3" providerId="LiveId" clId="{A8D5BE2A-CB8C-437E-8FC6-27F9AFF22FB1}" dt="2022-12-01T15:49:31.716" v="1240" actId="478"/>
          <ac:spMkLst>
            <pc:docMk/>
            <pc:sldMk cId="3166455532" sldId="453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33.758" v="1242" actId="167"/>
          <ac:spMkLst>
            <pc:docMk/>
            <pc:sldMk cId="3166455532" sldId="453"/>
            <ac:spMk id="7" creationId="{80410932-DB44-5EEF-63D3-2C6FA656EC63}"/>
          </ac:spMkLst>
        </pc:spChg>
        <pc:picChg chg="add mod">
          <ac:chgData name="用 共" userId="674416862f0b68f3" providerId="LiveId" clId="{A8D5BE2A-CB8C-437E-8FC6-27F9AFF22FB1}" dt="2022-12-01T15:48:49.670" v="1234" actId="1076"/>
          <ac:picMkLst>
            <pc:docMk/>
            <pc:sldMk cId="3166455532" sldId="453"/>
            <ac:picMk id="6" creationId="{ED713847-6AE5-B978-2E2C-F67DFD31FF87}"/>
          </ac:picMkLst>
        </pc:picChg>
      </pc:sldChg>
      <pc:sldChg chg="delSp modSp add mod">
        <pc:chgData name="用 共" userId="674416862f0b68f3" providerId="LiveId" clId="{A8D5BE2A-CB8C-437E-8FC6-27F9AFF22FB1}" dt="2022-12-01T15:50:10.136" v="1253" actId="403"/>
        <pc:sldMkLst>
          <pc:docMk/>
          <pc:sldMk cId="1955594259" sldId="454"/>
        </pc:sldMkLst>
        <pc:spChg chg="mod">
          <ac:chgData name="用 共" userId="674416862f0b68f3" providerId="LiveId" clId="{A8D5BE2A-CB8C-437E-8FC6-27F9AFF22FB1}" dt="2022-12-01T15:50:10.136" v="1253" actId="403"/>
          <ac:spMkLst>
            <pc:docMk/>
            <pc:sldMk cId="1955594259" sldId="454"/>
            <ac:spMk id="3" creationId="{4D823469-9531-7A1C-DCAC-01FC091761B8}"/>
          </ac:spMkLst>
        </pc:spChg>
        <pc:picChg chg="del">
          <ac:chgData name="用 共" userId="674416862f0b68f3" providerId="LiveId" clId="{A8D5BE2A-CB8C-437E-8FC6-27F9AFF22FB1}" dt="2022-12-01T15:49:40.489" v="1244" actId="478"/>
          <ac:picMkLst>
            <pc:docMk/>
            <pc:sldMk cId="1955594259" sldId="454"/>
            <ac:picMk id="6" creationId="{ED713847-6AE5-B978-2E2C-F67DFD31FF87}"/>
          </ac:picMkLst>
        </pc:picChg>
      </pc:sldChg>
      <pc:sldChg chg="addSp delSp modSp add mod">
        <pc:chgData name="用 共" userId="674416862f0b68f3" providerId="LiveId" clId="{A8D5BE2A-CB8C-437E-8FC6-27F9AFF22FB1}" dt="2022-12-01T15:52:33.880" v="1288" actId="1076"/>
        <pc:sldMkLst>
          <pc:docMk/>
          <pc:sldMk cId="4118478225" sldId="455"/>
        </pc:sldMkLst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4" creationId="{3BB7512A-8624-CA33-E87D-B2C15AA209FE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5" creationId="{BE86796B-9D40-5A3A-2C61-1289AF162C10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6" creationId="{2CB2F716-F4BF-5015-B836-AE8F8AF76A5C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8" creationId="{FD682614-765F-3219-1BD7-9D4A502DE7C7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9" creationId="{F71C3B11-1F5D-835F-4427-46EB54805E1E}"/>
          </ac:spMkLst>
        </pc:spChg>
        <pc:spChg chg="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10" creationId="{6D313432-D05B-B87B-2387-D1CFF6CE7C2F}"/>
          </ac:spMkLst>
        </pc:spChg>
        <pc:spChg chg="add mod">
          <ac:chgData name="用 共" userId="674416862f0b68f3" providerId="LiveId" clId="{A8D5BE2A-CB8C-437E-8FC6-27F9AFF22FB1}" dt="2022-12-01T15:52:33.880" v="1288" actId="1076"/>
          <ac:spMkLst>
            <pc:docMk/>
            <pc:sldMk cId="4118478225" sldId="455"/>
            <ac:spMk id="11" creationId="{99118C24-8F49-20E1-8026-7294AA70DD04}"/>
          </ac:spMkLst>
        </pc:spChg>
      </pc:sldChg>
      <pc:sldChg chg="addSp modSp add mod">
        <pc:chgData name="用 共" userId="674416862f0b68f3" providerId="LiveId" clId="{A8D5BE2A-CB8C-437E-8FC6-27F9AFF22FB1}" dt="2022-12-01T15:53:41.792" v="1294" actId="1076"/>
        <pc:sldMkLst>
          <pc:docMk/>
          <pc:sldMk cId="3257253500" sldId="456"/>
        </pc:sldMkLst>
        <pc:picChg chg="add mod modCrop">
          <ac:chgData name="用 共" userId="674416862f0b68f3" providerId="LiveId" clId="{A8D5BE2A-CB8C-437E-8FC6-27F9AFF22FB1}" dt="2022-12-01T15:53:41.792" v="1294" actId="1076"/>
          <ac:picMkLst>
            <pc:docMk/>
            <pc:sldMk cId="3257253500" sldId="456"/>
            <ac:picMk id="5" creationId="{4D7D9282-8FEB-C549-1CC2-18286CF3B62A}"/>
          </ac:picMkLst>
        </pc:picChg>
      </pc:sldChg>
      <pc:sldChg chg="addSp delSp modSp add mod ord">
        <pc:chgData name="用 共" userId="674416862f0b68f3" providerId="LiveId" clId="{A8D5BE2A-CB8C-437E-8FC6-27F9AFF22FB1}" dt="2022-12-01T16:02:57.397" v="1355" actId="478"/>
        <pc:sldMkLst>
          <pc:docMk/>
          <pc:sldMk cId="950794434" sldId="457"/>
        </pc:sldMkLst>
        <pc:spChg chg="mod">
          <ac:chgData name="用 共" userId="674416862f0b68f3" providerId="LiveId" clId="{A8D5BE2A-CB8C-437E-8FC6-27F9AFF22FB1}" dt="2022-12-01T16:02:02.511" v="1337" actId="20577"/>
          <ac:spMkLst>
            <pc:docMk/>
            <pc:sldMk cId="950794434" sldId="457"/>
            <ac:spMk id="2" creationId="{5B213A79-0355-3730-4A3F-FF3790A8C353}"/>
          </ac:spMkLst>
        </pc:spChg>
        <pc:spChg chg="mod">
          <ac:chgData name="用 共" userId="674416862f0b68f3" providerId="LiveId" clId="{A8D5BE2A-CB8C-437E-8FC6-27F9AFF22FB1}" dt="2022-12-01T16:02:37.819" v="1346" actId="2711"/>
          <ac:spMkLst>
            <pc:docMk/>
            <pc:sldMk cId="950794434" sldId="457"/>
            <ac:spMk id="3" creationId="{4D823469-9531-7A1C-DCAC-01FC091761B8}"/>
          </ac:spMkLst>
        </pc:spChg>
        <pc:spChg chg="add del mod">
          <ac:chgData name="用 共" userId="674416862f0b68f3" providerId="LiveId" clId="{A8D5BE2A-CB8C-437E-8FC6-27F9AFF22FB1}" dt="2022-12-01T16:02:45.913" v="1350"/>
          <ac:spMkLst>
            <pc:docMk/>
            <pc:sldMk cId="950794434" sldId="457"/>
            <ac:spMk id="4" creationId="{788DC3BA-1633-9A7D-4601-88EB401F3492}"/>
          </ac:spMkLst>
        </pc:spChg>
        <pc:spChg chg="mod">
          <ac:chgData name="用 共" userId="674416862f0b68f3" providerId="LiveId" clId="{A8D5BE2A-CB8C-437E-8FC6-27F9AFF22FB1}" dt="2022-12-01T16:02:06.494" v="1338" actId="14100"/>
          <ac:spMkLst>
            <pc:docMk/>
            <pc:sldMk cId="950794434" sldId="457"/>
            <ac:spMk id="7" creationId="{80410932-DB44-5EEF-63D3-2C6FA656EC63}"/>
          </ac:spMkLst>
        </pc:spChg>
        <pc:picChg chg="add del mod">
          <ac:chgData name="用 共" userId="674416862f0b68f3" providerId="LiveId" clId="{A8D5BE2A-CB8C-437E-8FC6-27F9AFF22FB1}" dt="2022-12-01T16:02:57.397" v="1355" actId="478"/>
          <ac:picMkLst>
            <pc:docMk/>
            <pc:sldMk cId="950794434" sldId="457"/>
            <ac:picMk id="5" creationId="{7E63D75F-5F52-1B31-4FA0-41947E03A2EF}"/>
          </ac:picMkLst>
        </pc:picChg>
      </pc:sldChg>
      <pc:sldChg chg="addSp delSp modSp add mod">
        <pc:chgData name="用 共" userId="674416862f0b68f3" providerId="LiveId" clId="{A8D5BE2A-CB8C-437E-8FC6-27F9AFF22FB1}" dt="2022-12-01T16:04:29.928" v="1386"/>
        <pc:sldMkLst>
          <pc:docMk/>
          <pc:sldMk cId="2841638365" sldId="458"/>
        </pc:sldMkLst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4" creationId="{8034CADD-FD69-3DD0-168E-8810C48D9CA0}"/>
          </ac:spMkLst>
        </pc:spChg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6" creationId="{81452389-4AFC-E979-EEF4-C73718C52570}"/>
          </ac:spMkLst>
        </pc:spChg>
        <pc:spChg chg="add mod">
          <ac:chgData name="用 共" userId="674416862f0b68f3" providerId="LiveId" clId="{A8D5BE2A-CB8C-437E-8FC6-27F9AFF22FB1}" dt="2022-12-01T16:04:03.542" v="1376" actId="14100"/>
          <ac:spMkLst>
            <pc:docMk/>
            <pc:sldMk cId="2841638365" sldId="458"/>
            <ac:spMk id="8" creationId="{7B856F57-9EA6-9CF7-FFA5-768D47E8BDC3}"/>
          </ac:spMkLst>
        </pc:spChg>
        <pc:spChg chg="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9" creationId="{21B6C39F-78D3-F21C-36B0-361BB11DEF1A}"/>
          </ac:spMkLst>
        </pc:spChg>
        <pc:picChg chg="del">
          <ac:chgData name="用 共" userId="674416862f0b68f3" providerId="LiveId" clId="{A8D5BE2A-CB8C-437E-8FC6-27F9AFF22FB1}" dt="2022-12-01T16:02:56.005" v="1354" actId="478"/>
          <ac:picMkLst>
            <pc:docMk/>
            <pc:sldMk cId="2841638365" sldId="458"/>
            <ac:picMk id="5" creationId="{7E63D75F-5F52-1B31-4FA0-41947E03A2EF}"/>
          </ac:picMkLst>
        </pc:picChg>
      </pc:sldChg>
      <pc:sldChg chg="add">
        <pc:chgData name="用 共" userId="674416862f0b68f3" providerId="LiveId" clId="{A8D5BE2A-CB8C-437E-8FC6-27F9AFF22FB1}" dt="2022-12-01T16:02:54.020" v="1353" actId="2890"/>
        <pc:sldMkLst>
          <pc:docMk/>
          <pc:sldMk cId="2938491129" sldId="459"/>
        </pc:sldMkLst>
      </pc:sldChg>
      <pc:sldChg chg="addSp modSp add mod">
        <pc:chgData name="用 共" userId="674416862f0b68f3" providerId="LiveId" clId="{A8D5BE2A-CB8C-437E-8FC6-27F9AFF22FB1}" dt="2022-12-01T16:04:51.273" v="1392" actId="1076"/>
        <pc:sldMkLst>
          <pc:docMk/>
          <pc:sldMk cId="3602992890" sldId="460"/>
        </pc:sldMkLst>
        <pc:picChg chg="add mod">
          <ac:chgData name="用 共" userId="674416862f0b68f3" providerId="LiveId" clId="{A8D5BE2A-CB8C-437E-8FC6-27F9AFF22FB1}" dt="2022-12-01T16:04:51.273" v="1392" actId="1076"/>
          <ac:picMkLst>
            <pc:docMk/>
            <pc:sldMk cId="3602992890" sldId="460"/>
            <ac:picMk id="4" creationId="{D99DE644-5503-3B8C-0619-0CAD4E755C5C}"/>
          </ac:picMkLst>
        </pc:picChg>
      </pc:sldChg>
      <pc:sldChg chg="delSp modSp add mod">
        <pc:chgData name="用 共" userId="674416862f0b68f3" providerId="LiveId" clId="{A8D5BE2A-CB8C-437E-8FC6-27F9AFF22FB1}" dt="2022-12-01T16:04:34.018" v="1387"/>
        <pc:sldMkLst>
          <pc:docMk/>
          <pc:sldMk cId="487169826" sldId="461"/>
        </pc:sldMkLst>
        <pc:spChg chg="del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4" creationId="{8034CADD-FD69-3DD0-168E-8810C48D9CA0}"/>
          </ac:spMkLst>
        </pc:spChg>
        <pc:spChg chg="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5" creationId="{EC793A54-4A19-8D44-CC0E-D1029BC7B888}"/>
          </ac:spMkLst>
        </pc:spChg>
        <pc:spChg chg="del 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6" creationId="{81452389-4AFC-E979-EEF4-C73718C52570}"/>
          </ac:spMkLst>
        </pc:spChg>
        <pc:spChg chg="mod">
          <ac:chgData name="用 共" userId="674416862f0b68f3" providerId="LiveId" clId="{A8D5BE2A-CB8C-437E-8FC6-27F9AFF22FB1}" dt="2022-12-01T16:04:23.512" v="1385" actId="14100"/>
          <ac:spMkLst>
            <pc:docMk/>
            <pc:sldMk cId="487169826" sldId="461"/>
            <ac:spMk id="8" creationId="{7B856F57-9EA6-9CF7-FFA5-768D47E8BDC3}"/>
          </ac:spMkLst>
        </pc:spChg>
      </pc:sldChg>
      <pc:sldChg chg="addSp modSp new mod">
        <pc:chgData name="用 共" userId="674416862f0b68f3" providerId="LiveId" clId="{A8D5BE2A-CB8C-437E-8FC6-27F9AFF22FB1}" dt="2022-12-01T16:09:07.515" v="1408" actId="14100"/>
        <pc:sldMkLst>
          <pc:docMk/>
          <pc:sldMk cId="596902894" sldId="462"/>
        </pc:sldMkLst>
        <pc:spChg chg="mod">
          <ac:chgData name="用 共" userId="674416862f0b68f3" providerId="LiveId" clId="{A8D5BE2A-CB8C-437E-8FC6-27F9AFF22FB1}" dt="2022-12-01T16:08:45.947" v="1401" actId="2711"/>
          <ac:spMkLst>
            <pc:docMk/>
            <pc:sldMk cId="596902894" sldId="462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09:02.157" v="1407" actId="20577"/>
          <ac:spMkLst>
            <pc:docMk/>
            <pc:sldMk cId="596902894" sldId="462"/>
            <ac:spMk id="3" creationId="{747156AF-DBE8-AFAA-3BAE-978451B7AF54}"/>
          </ac:spMkLst>
        </pc:spChg>
        <pc:spChg chg="add mod ord">
          <ac:chgData name="用 共" userId="674416862f0b68f3" providerId="LiveId" clId="{A8D5BE2A-CB8C-437E-8FC6-27F9AFF22FB1}" dt="2022-12-01T16:09:07.515" v="1408" actId="14100"/>
          <ac:spMkLst>
            <pc:docMk/>
            <pc:sldMk cId="596902894" sldId="462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0:33.428" v="1445" actId="14100"/>
        <pc:sldMkLst>
          <pc:docMk/>
          <pc:sldMk cId="4047087903" sldId="463"/>
        </pc:sldMkLst>
        <pc:spChg chg="mod">
          <ac:chgData name="用 共" userId="674416862f0b68f3" providerId="LiveId" clId="{A8D5BE2A-CB8C-437E-8FC6-27F9AFF22FB1}" dt="2022-12-01T16:10:06.084" v="1426" actId="20577"/>
          <ac:spMkLst>
            <pc:docMk/>
            <pc:sldMk cId="4047087903" sldId="463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33.428" v="1445" actId="14100"/>
          <ac:spMkLst>
            <pc:docMk/>
            <pc:sldMk cId="4047087903" sldId="463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0:09.535" v="1427" actId="14100"/>
          <ac:spMkLst>
            <pc:docMk/>
            <pc:sldMk cId="4047087903" sldId="463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1:00.879" v="1456" actId="14100"/>
        <pc:sldMkLst>
          <pc:docMk/>
          <pc:sldMk cId="2737293025" sldId="464"/>
        </pc:sldMkLst>
        <pc:spChg chg="mod">
          <ac:chgData name="用 共" userId="674416862f0b68f3" providerId="LiveId" clId="{A8D5BE2A-CB8C-437E-8FC6-27F9AFF22FB1}" dt="2022-12-01T16:10:57.789" v="1455" actId="20577"/>
          <ac:spMkLst>
            <pc:docMk/>
            <pc:sldMk cId="2737293025" sldId="464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47.954" v="1447"/>
          <ac:spMkLst>
            <pc:docMk/>
            <pc:sldMk cId="2737293025" sldId="464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00.879" v="1456" actId="14100"/>
          <ac:spMkLst>
            <pc:docMk/>
            <pc:sldMk cId="2737293025" sldId="464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2:03.413" v="1469"/>
        <pc:sldMkLst>
          <pc:docMk/>
          <pc:sldMk cId="1558303107" sldId="465"/>
        </pc:sldMkLst>
        <pc:spChg chg="mod">
          <ac:chgData name="用 共" userId="674416862f0b68f3" providerId="LiveId" clId="{A8D5BE2A-CB8C-437E-8FC6-27F9AFF22FB1}" dt="2022-12-01T16:11:52.510" v="1467" actId="20577"/>
          <ac:spMkLst>
            <pc:docMk/>
            <pc:sldMk cId="1558303107" sldId="465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2:03.413" v="1469"/>
          <ac:spMkLst>
            <pc:docMk/>
            <pc:sldMk cId="1558303107" sldId="465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59.352" v="1468" actId="14100"/>
          <ac:spMkLst>
            <pc:docMk/>
            <pc:sldMk cId="1558303107" sldId="465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31.681" v="1500" actId="14100"/>
        <pc:sldMkLst>
          <pc:docMk/>
          <pc:sldMk cId="3389054771" sldId="466"/>
        </pc:sldMkLst>
        <pc:spChg chg="mod">
          <ac:chgData name="用 共" userId="674416862f0b68f3" providerId="LiveId" clId="{A8D5BE2A-CB8C-437E-8FC6-27F9AFF22FB1}" dt="2022-12-01T16:12:39.069" v="1497" actId="20577"/>
          <ac:spMkLst>
            <pc:docMk/>
            <pc:sldMk cId="3389054771" sldId="466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31.681" v="1500" actId="14100"/>
          <ac:spMkLst>
            <pc:docMk/>
            <pc:sldMk cId="3389054771" sldId="466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2:41.719" v="1498" actId="14100"/>
          <ac:spMkLst>
            <pc:docMk/>
            <pc:sldMk cId="3389054771" sldId="466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54.889" v="1521"/>
        <pc:sldMkLst>
          <pc:docMk/>
          <pc:sldMk cId="3252505585" sldId="467"/>
        </pc:sldMkLst>
        <pc:spChg chg="mod">
          <ac:chgData name="用 共" userId="674416862f0b68f3" providerId="LiveId" clId="{A8D5BE2A-CB8C-437E-8FC6-27F9AFF22FB1}" dt="2022-12-01T16:13:47.209" v="1519" actId="20577"/>
          <ac:spMkLst>
            <pc:docMk/>
            <pc:sldMk cId="3252505585" sldId="467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54.889" v="1521"/>
          <ac:spMkLst>
            <pc:docMk/>
            <pc:sldMk cId="3252505585" sldId="467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3:52.151" v="1520" actId="14100"/>
          <ac:spMkLst>
            <pc:docMk/>
            <pc:sldMk cId="3252505585" sldId="467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4:12.248" v="1533"/>
        <pc:sldMkLst>
          <pc:docMk/>
          <pc:sldMk cId="165863426" sldId="468"/>
        </pc:sldMkLst>
        <pc:spChg chg="mod">
          <ac:chgData name="用 共" userId="674416862f0b68f3" providerId="LiveId" clId="{A8D5BE2A-CB8C-437E-8FC6-27F9AFF22FB1}" dt="2022-12-01T16:14:08.751" v="1532" actId="20577"/>
          <ac:spMkLst>
            <pc:docMk/>
            <pc:sldMk cId="165863426" sldId="468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4:12.248" v="1533"/>
          <ac:spMkLst>
            <pc:docMk/>
            <pc:sldMk cId="165863426" sldId="468"/>
            <ac:spMk id="3" creationId="{747156AF-DBE8-AFAA-3BAE-978451B7AF54}"/>
          </ac:spMkLst>
        </pc:spChg>
      </pc:sldChg>
      <pc:sldChg chg="modSp add mod">
        <pc:chgData name="用 共" userId="674416862f0b68f3" providerId="LiveId" clId="{A8D5BE2A-CB8C-437E-8FC6-27F9AFF22FB1}" dt="2022-12-01T16:15:11.284" v="1538"/>
        <pc:sldMkLst>
          <pc:docMk/>
          <pc:sldMk cId="1218520816" sldId="469"/>
        </pc:sldMkLst>
        <pc:spChg chg="mod">
          <ac:chgData name="用 共" userId="674416862f0b68f3" providerId="LiveId" clId="{A8D5BE2A-CB8C-437E-8FC6-27F9AFF22FB1}" dt="2022-12-01T16:14:57.138" v="1536" actId="2711"/>
          <ac:spMkLst>
            <pc:docMk/>
            <pc:sldMk cId="1218520816" sldId="469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5:11.284" v="1538"/>
          <ac:spMkLst>
            <pc:docMk/>
            <pc:sldMk cId="1218520816" sldId="469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5:07.924" v="1537" actId="14100"/>
          <ac:spMkLst>
            <pc:docMk/>
            <pc:sldMk cId="1218520816" sldId="469"/>
            <ac:spMk id="4" creationId="{F2E01BC5-CB2C-E28F-24D1-337A520DF2FA}"/>
          </ac:spMkLst>
        </pc:spChg>
      </pc:sldChg>
      <pc:sldChg chg="addSp modSp new mod">
        <pc:chgData name="用 共" userId="674416862f0b68f3" providerId="LiveId" clId="{A8D5BE2A-CB8C-437E-8FC6-27F9AFF22FB1}" dt="2022-12-01T16:19:25.018" v="1589" actId="14100"/>
        <pc:sldMkLst>
          <pc:docMk/>
          <pc:sldMk cId="746981782" sldId="470"/>
        </pc:sldMkLst>
        <pc:spChg chg="mod">
          <ac:chgData name="用 共" userId="674416862f0b68f3" providerId="LiveId" clId="{A8D5BE2A-CB8C-437E-8FC6-27F9AFF22FB1}" dt="2022-12-01T16:17:11.564" v="1554" actId="20577"/>
          <ac:spMkLst>
            <pc:docMk/>
            <pc:sldMk cId="746981782" sldId="470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17:27.283" v="1566" actId="255"/>
          <ac:spMkLst>
            <pc:docMk/>
            <pc:sldMk cId="746981782" sldId="470"/>
            <ac:spMk id="3" creationId="{63094CEA-273E-7211-7A37-6BC10E2C2A2D}"/>
          </ac:spMkLst>
        </pc:spChg>
        <pc:spChg chg="add mod ord">
          <ac:chgData name="用 共" userId="674416862f0b68f3" providerId="LiveId" clId="{A8D5BE2A-CB8C-437E-8FC6-27F9AFF22FB1}" dt="2022-12-01T16:19:25.018" v="1589" actId="14100"/>
          <ac:spMkLst>
            <pc:docMk/>
            <pc:sldMk cId="746981782" sldId="470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18:32.945" v="1582" actId="2711"/>
          <ac:spMkLst>
            <pc:docMk/>
            <pc:sldMk cId="746981782" sldId="470"/>
            <ac:spMk id="5" creationId="{07C2383F-791C-EADC-18C5-CB00E3D4181A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6" creationId="{EA00355A-8B67-28A0-36B6-BC576A33672E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9" creationId="{251D5E25-8EC6-D52B-4A2F-0033F2321EA9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0" creationId="{6EABD0C5-614E-A4A3-88C4-5D32B9F898A3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3" creationId="{FAE53D15-F227-FAB8-E16E-9626772EB22C}"/>
          </ac:spMkLst>
        </pc:sp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7" creationId="{EE021E37-67CD-9676-C5D2-15923AEFE079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8" creationId="{669E4E3C-8E84-B41E-1959-70AE3C4E9942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1" creationId="{02D69420-2606-338A-5DBC-004391D9571B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2" creationId="{B83AC757-8C82-2C69-DEC3-4FB7A6AEAEDE}"/>
          </ac:cxnSpMkLst>
        </pc:cxnChg>
      </pc:sldChg>
      <pc:sldChg chg="addSp delSp modSp add mod">
        <pc:chgData name="用 共" userId="674416862f0b68f3" providerId="LiveId" clId="{A8D5BE2A-CB8C-437E-8FC6-27F9AFF22FB1}" dt="2022-12-01T16:19:33.679" v="1592" actId="167"/>
        <pc:sldMkLst>
          <pc:docMk/>
          <pc:sldMk cId="1047217849" sldId="471"/>
        </pc:sldMkLst>
        <pc:spChg chg="mod">
          <ac:chgData name="用 共" userId="674416862f0b68f3" providerId="LiveId" clId="{A8D5BE2A-CB8C-437E-8FC6-27F9AFF22FB1}" dt="2022-12-01T16:18:09.851" v="1573"/>
          <ac:spMkLst>
            <pc:docMk/>
            <pc:sldMk cId="1047217849" sldId="471"/>
            <ac:spMk id="3" creationId="{63094CEA-273E-7211-7A37-6BC10E2C2A2D}"/>
          </ac:spMkLst>
        </pc:spChg>
        <pc:spChg chg="del">
          <ac:chgData name="用 共" userId="674416862f0b68f3" providerId="LiveId" clId="{A8D5BE2A-CB8C-437E-8FC6-27F9AFF22FB1}" dt="2022-12-01T16:19:31.582" v="1590" actId="478"/>
          <ac:spMkLst>
            <pc:docMk/>
            <pc:sldMk cId="1047217849" sldId="471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18:15.535" v="1574" actId="478"/>
          <ac:spMkLst>
            <pc:docMk/>
            <pc:sldMk cId="1047217849" sldId="471"/>
            <ac:spMk id="5" creationId="{07C2383F-791C-EADC-18C5-CB00E3D4181A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6" creationId="{EA00355A-8B67-28A0-36B6-BC576A33672E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9" creationId="{251D5E25-8EC6-D52B-4A2F-0033F2321EA9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0" creationId="{6EABD0C5-614E-A4A3-88C4-5D32B9F898A3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3" creationId="{FAE53D15-F227-FAB8-E16E-9626772EB22C}"/>
          </ac:spMkLst>
        </pc:spChg>
        <pc:spChg chg="add del mod">
          <ac:chgData name="用 共" userId="674416862f0b68f3" providerId="LiveId" clId="{A8D5BE2A-CB8C-437E-8FC6-27F9AFF22FB1}" dt="2022-12-01T16:18:22.228" v="1578"/>
          <ac:spMkLst>
            <pc:docMk/>
            <pc:sldMk cId="1047217849" sldId="471"/>
            <ac:spMk id="14" creationId="{F3DB1E88-EDD8-BB9A-3377-33A7148B467E}"/>
          </ac:spMkLst>
        </pc:spChg>
        <pc:spChg chg="add mod">
          <ac:chgData name="用 共" userId="674416862f0b68f3" providerId="LiveId" clId="{A8D5BE2A-CB8C-437E-8FC6-27F9AFF22FB1}" dt="2022-12-01T16:18:39.417" v="1583" actId="2711"/>
          <ac:spMkLst>
            <pc:docMk/>
            <pc:sldMk cId="1047217849" sldId="471"/>
            <ac:spMk id="15" creationId="{4FE72306-EB0C-D7D5-9859-45B64B0F77B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6" creationId="{3832B223-E8D5-0037-C075-A770AB74952C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9" creationId="{EAD3D661-47D2-0642-8B1A-73568AB6C8D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0" creationId="{2F6E7A5A-D6D7-CA8A-EB65-769AEE7DEDF0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3" creationId="{9EECECA4-EE9C-DB59-B49C-03DC6D98C319}"/>
          </ac:spMkLst>
        </pc:spChg>
        <pc:spChg chg="add mod ord">
          <ac:chgData name="用 共" userId="674416862f0b68f3" providerId="LiveId" clId="{A8D5BE2A-CB8C-437E-8FC6-27F9AFF22FB1}" dt="2022-12-01T16:19:33.679" v="1592" actId="167"/>
          <ac:spMkLst>
            <pc:docMk/>
            <pc:sldMk cId="1047217849" sldId="471"/>
            <ac:spMk id="24" creationId="{09BED8B9-FEC2-B2BD-EBCC-1177AC77AD14}"/>
          </ac:spMkLst>
        </pc:sp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7" creationId="{97AECA88-9510-4454-792C-9DE9643291E1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8" creationId="{0C24F833-794A-A6DE-F7F7-12BB010D5BAD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1" creationId="{8996F5E1-39A8-0FE0-0ECA-4F7234DECDEC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2" creationId="{DBEE0AC7-F63F-7B66-C985-212285CFC048}"/>
          </ac:cxnSpMkLst>
        </pc:cxnChg>
      </pc:sldChg>
      <pc:sldChg chg="addSp delSp modSp add mod ord">
        <pc:chgData name="用 共" userId="674416862f0b68f3" providerId="LiveId" clId="{A8D5BE2A-CB8C-437E-8FC6-27F9AFF22FB1}" dt="2022-12-01T16:21:55.938" v="1612"/>
        <pc:sldMkLst>
          <pc:docMk/>
          <pc:sldMk cId="1325833450" sldId="472"/>
        </pc:sldMkLst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1:13.592" v="1604" actId="14100"/>
          <ac:spMkLst>
            <pc:docMk/>
            <pc:sldMk cId="1325833450" sldId="472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21:18.990" v="1605" actId="478"/>
          <ac:spMkLst>
            <pc:docMk/>
            <pc:sldMk cId="1325833450" sldId="472"/>
            <ac:spMk id="5" creationId="{07C2383F-791C-EADC-18C5-CB00E3D4181A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6" creationId="{EA00355A-8B67-28A0-36B6-BC576A33672E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9" creationId="{251D5E25-8EC6-D52B-4A2F-0033F2321EA9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0" creationId="{6EABD0C5-614E-A4A3-88C4-5D32B9F898A3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3" creationId="{FAE53D15-F227-FAB8-E16E-9626772EB22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4" creationId="{26F56C63-3790-8456-CA35-952C1B8B52F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5" creationId="{F454C3B1-AF11-68FE-BA13-00DC52333A0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8" creationId="{6E1EFAF8-A7AD-9DFE-E939-0C38FF773E4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9" creationId="{D2687DBA-97A5-2FF6-9DD6-9A00B91770ED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2" creationId="{C7E4D5C9-3F2A-3725-1616-C7BD556D9A87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6" creationId="{B27E6D51-97BF-15CA-8D62-CC6EF7CC20AB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7" creationId="{FB055C66-AF96-4753-AD18-1BC7E8914AB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0" creationId="{B25818CA-D51E-4D4E-A1B3-6C8DBEEE2500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1" creationId="{C305B3E9-3A3A-0C9D-72CC-8D63364C180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4" creationId="{0568193C-3653-9BF6-731D-73C1A11D5A2E}"/>
          </ac:cxnSpMkLst>
        </pc:cxnChg>
      </pc:sldChg>
      <pc:sldChg chg="addSp delSp modSp add mod">
        <pc:chgData name="用 共" userId="674416862f0b68f3" providerId="LiveId" clId="{A8D5BE2A-CB8C-437E-8FC6-27F9AFF22FB1}" dt="2022-12-01T16:22:38.217" v="1620" actId="2711"/>
        <pc:sldMkLst>
          <pc:docMk/>
          <pc:sldMk cId="1619631463" sldId="473"/>
        </pc:sldMkLst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5" creationId="{0E51741A-202E-FED4-207E-EDFAE2821F98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6" creationId="{BC5DCCC6-63BE-B484-55E9-6EAEE44E4544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9" creationId="{5DAFD28E-BB59-6BD3-81B3-18F3046E8C20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0" creationId="{2172C994-BB7B-52E7-56B5-8C712ADC27A3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3" creationId="{B855E47A-371D-B6AC-B64B-09D0EEC17DB1}"/>
          </ac:spMkLst>
        </pc:spChg>
        <pc:spChg chg="del">
          <ac:chgData name="用 共" userId="674416862f0b68f3" providerId="LiveId" clId="{A8D5BE2A-CB8C-437E-8FC6-27F9AFF22FB1}" dt="2022-12-01T16:22:10.143" v="1614" actId="478"/>
          <ac:spMkLst>
            <pc:docMk/>
            <pc:sldMk cId="1619631463" sldId="473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3" creationId="{F70C806C-AC16-652F-B76F-A30FFC371FC7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5" creationId="{EFFA80E7-6179-2A0B-B992-73232C360C36}"/>
          </ac:spMkLst>
        </pc:sp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7" creationId="{42AFFDD7-3CCE-67D2-8B63-BDBC16BC142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8" creationId="{30E36DE4-6949-6A9F-C996-0038637FE048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1" creationId="{4BDFDAFC-F034-DF7C-8F63-48F71829D60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2" creationId="{2C583E4C-3AF5-DCA3-122B-92BB3475343F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4" creationId="{0568193C-3653-9BF6-731D-73C1A11D5A2E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26" creationId="{BECF55EE-3ED8-002A-EC40-A9BC977DBAF9}"/>
          </ac:cxnSpMkLst>
        </pc:cxnChg>
      </pc:sldChg>
      <pc:sldChg chg="addSp delSp modSp add mod ord">
        <pc:chgData name="用 共" userId="674416862f0b68f3" providerId="LiveId" clId="{A8D5BE2A-CB8C-437E-8FC6-27F9AFF22FB1}" dt="2022-12-01T16:23:40.996" v="1639"/>
        <pc:sldMkLst>
          <pc:docMk/>
          <pc:sldMk cId="804034954" sldId="474"/>
        </pc:sldMkLst>
        <pc:spChg chg="mod">
          <ac:chgData name="用 共" userId="674416862f0b68f3" providerId="LiveId" clId="{A8D5BE2A-CB8C-437E-8FC6-27F9AFF22FB1}" dt="2022-12-01T16:23:12.386" v="1624" actId="20577"/>
          <ac:spMkLst>
            <pc:docMk/>
            <pc:sldMk cId="804034954" sldId="474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3:16.477" v="1625" actId="14100"/>
          <ac:spMkLst>
            <pc:docMk/>
            <pc:sldMk cId="804034954" sldId="474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3:38.528" v="1637" actId="1076"/>
          <ac:spMkLst>
            <pc:docMk/>
            <pc:sldMk cId="804034954" sldId="474"/>
            <ac:spMk id="5" creationId="{8E3C076E-3B5E-E984-A510-DB14229670D8}"/>
          </ac:spMkLst>
        </pc:spChg>
        <pc:spChg chg="del">
          <ac:chgData name="用 共" userId="674416862f0b68f3" providerId="LiveId" clId="{A8D5BE2A-CB8C-437E-8FC6-27F9AFF22FB1}" dt="2022-12-01T16:23:21.676" v="1626" actId="478"/>
          <ac:spMkLst>
            <pc:docMk/>
            <pc:sldMk cId="804034954" sldId="474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4" creationId="{0568193C-3653-9BF6-731D-73C1A11D5A2E}"/>
          </ac:cxnSpMkLst>
        </pc:cxnChg>
      </pc:sldChg>
      <pc:sldChg chg="addSp modSp new">
        <pc:chgData name="用 共" userId="674416862f0b68f3" providerId="LiveId" clId="{A8D5BE2A-CB8C-437E-8FC6-27F9AFF22FB1}" dt="2022-12-01T16:23:52.841" v="1641"/>
        <pc:sldMkLst>
          <pc:docMk/>
          <pc:sldMk cId="754677375" sldId="475"/>
        </pc:sldMkLst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4" creationId="{5BBB9B52-CC0E-A77E-CEF6-5A9596EE284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6" creationId="{ADC3931B-936A-3454-FF7C-E8AC4EBEC50A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7" creationId="{E331919F-F072-0FBC-F4B1-DAA1908104ED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9" creationId="{9767DD70-8589-8A4A-B71B-5DCF5324232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1" creationId="{6C8CE86A-2E4A-360B-E934-921C68673204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3" creationId="{4C40968A-7056-A7C9-84D9-CC32B6DCFBA8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5" creationId="{B6466BDE-9A27-3EA1-F493-49E2F0AED2E5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7" creationId="{1D26CC4A-9CA8-4590-D5E3-FC4A3D915CB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9" creationId="{5E6AEAD0-9A9C-12D6-A997-85C75578F4A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4" creationId="{0656F29D-117B-2E54-462E-10C60D31B14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5" creationId="{A6182636-79BE-92A5-BB26-1657D4B007A9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6" creationId="{EB7E2188-7571-3275-9E74-85C76087D70E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7" creationId="{6B9929A2-C73C-36B7-23A4-06ED72FAD084}"/>
          </ac:spMkLst>
        </pc:sp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5" creationId="{0D118A64-D0F8-442D-F0AB-6E849A93F1C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8" creationId="{E5463FD6-D72F-9D14-5D10-04A5A0AAA2D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0" creationId="{7FA75D81-A1E3-6CC9-8E87-E39A454FE06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2" creationId="{40A3D7D7-1EA2-FC79-4F58-E63E44DF98E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4" creationId="{217A8C8A-5EB3-ECE7-CEB3-3A1FC42EC82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6" creationId="{BAAC065D-EB1C-1DDD-1A13-A97B97955A9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8" creationId="{F6CEA1E6-1343-09F4-2AA3-585ABA1EED6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0" creationId="{8EEC111A-17F7-14BF-EEB9-84ACA050BA82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1" creationId="{0168762C-A173-65BD-B1FD-D4C464E075C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2" creationId="{85816563-7DBF-90AC-43EA-C40BC2473A9A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3" creationId="{4425501D-D320-8BE3-2902-9400F71C18ED}"/>
          </ac:cxnSpMkLst>
        </pc:cxnChg>
      </pc:sldChg>
      <pc:sldChg chg="addSp delSp modSp add mod ord">
        <pc:chgData name="用 共" userId="674416862f0b68f3" providerId="LiveId" clId="{A8D5BE2A-CB8C-437E-8FC6-27F9AFF22FB1}" dt="2022-12-01T16:38:49.706" v="1670" actId="2711"/>
        <pc:sldMkLst>
          <pc:docMk/>
          <pc:sldMk cId="3823767630" sldId="476"/>
        </pc:sldMkLst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37:36.820" v="1651" actId="478"/>
          <ac:spMkLst>
            <pc:docMk/>
            <pc:sldMk cId="3823767630" sldId="476"/>
            <ac:spMk id="5" creationId="{8E3C076E-3B5E-E984-A510-DB14229670D8}"/>
          </ac:spMkLst>
        </pc:spChg>
        <pc:spChg chg="add 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7" creationId="{4AEE45C8-B324-B8DC-4EE5-EB09B9740CE4}"/>
          </ac:spMkLst>
        </pc:spChg>
        <pc:graphicFrameChg chg="add mod">
          <ac:chgData name="用 共" userId="674416862f0b68f3" providerId="LiveId" clId="{A8D5BE2A-CB8C-437E-8FC6-27F9AFF22FB1}" dt="2022-12-01T16:37:52.881" v="1654" actId="1076"/>
          <ac:graphicFrameMkLst>
            <pc:docMk/>
            <pc:sldMk cId="3823767630" sldId="476"/>
            <ac:graphicFrameMk id="6" creationId="{65636C94-5549-3541-A270-CE93F8118C14}"/>
          </ac:graphicFrameMkLst>
        </pc:graphicFrameChg>
      </pc:sldChg>
      <pc:sldChg chg="addSp delSp modSp add mod">
        <pc:chgData name="用 共" userId="674416862f0b68f3" providerId="LiveId" clId="{A8D5BE2A-CB8C-437E-8FC6-27F9AFF22FB1}" dt="2022-12-01T16:42:40.183" v="1701" actId="2711"/>
        <pc:sldMkLst>
          <pc:docMk/>
          <pc:sldMk cId="1830711446" sldId="477"/>
        </pc:sldMkLst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4" creationId="{0E3D4225-E611-9020-B9E4-9421C11B362B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7" creationId="{4AEE45C8-B324-B8DC-4EE5-EB09B9740CE4}"/>
          </ac:spMkLst>
        </pc:spChg>
        <pc:spChg chg="add 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9" creationId="{4622DFE9-23EE-30A3-C081-98E10C22877F}"/>
          </ac:spMkLst>
        </pc:spChg>
        <pc:graphicFrameChg chg="add mod">
          <ac:chgData name="用 共" userId="674416862f0b68f3" providerId="LiveId" clId="{A8D5BE2A-CB8C-437E-8FC6-27F9AFF22FB1}" dt="2022-12-01T16:42:40.183" v="1701" actId="2711"/>
          <ac:graphicFrameMkLst>
            <pc:docMk/>
            <pc:sldMk cId="1830711446" sldId="477"/>
            <ac:graphicFrameMk id="5" creationId="{6763D028-1894-600D-82CD-D7E2E7568D6D}"/>
          </ac:graphicFrameMkLst>
        </pc:graphicFrameChg>
        <pc:graphicFrameChg chg="del">
          <ac:chgData name="用 共" userId="674416862f0b68f3" providerId="LiveId" clId="{A8D5BE2A-CB8C-437E-8FC6-27F9AFF22FB1}" dt="2022-12-01T16:40:34.901" v="1676" actId="478"/>
          <ac:graphicFrameMkLst>
            <pc:docMk/>
            <pc:sldMk cId="1830711446" sldId="477"/>
            <ac:graphicFrameMk id="6" creationId="{65636C94-5549-3541-A270-CE93F8118C14}"/>
          </ac:graphicFrameMkLst>
        </pc:graphicFrameChg>
        <pc:picChg chg="add mod">
          <ac:chgData name="用 共" userId="674416862f0b68f3" providerId="LiveId" clId="{A8D5BE2A-CB8C-437E-8FC6-27F9AFF22FB1}" dt="2022-12-01T16:42:40.183" v="1701" actId="2711"/>
          <ac:picMkLst>
            <pc:docMk/>
            <pc:sldMk cId="1830711446" sldId="477"/>
            <ac:picMk id="8" creationId="{D905701B-B3C9-675A-27D4-478BA1627F54}"/>
          </ac:picMkLst>
        </pc:picChg>
      </pc:sldChg>
      <pc:sldChg chg="addSp delSp modSp add mod">
        <pc:chgData name="用 共" userId="674416862f0b68f3" providerId="LiveId" clId="{A8D5BE2A-CB8C-437E-8FC6-27F9AFF22FB1}" dt="2022-12-01T16:42:46.823" v="1702" actId="2711"/>
        <pc:sldMkLst>
          <pc:docMk/>
          <pc:sldMk cId="3357987288" sldId="478"/>
        </pc:sldMkLst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42:26.208" v="1696" actId="478"/>
          <ac:spMkLst>
            <pc:docMk/>
            <pc:sldMk cId="3357987288" sldId="478"/>
            <ac:spMk id="7" creationId="{4AEE45C8-B324-B8DC-4EE5-EB09B9740CE4}"/>
          </ac:spMkLst>
        </pc:spChg>
        <pc:spChg chg="del">
          <ac:chgData name="用 共" userId="674416862f0b68f3" providerId="LiveId" clId="{A8D5BE2A-CB8C-437E-8FC6-27F9AFF22FB1}" dt="2022-12-01T16:42:12.288" v="1693" actId="478"/>
          <ac:spMkLst>
            <pc:docMk/>
            <pc:sldMk cId="3357987288" sldId="478"/>
            <ac:spMk id="9" creationId="{4622DFE9-23EE-30A3-C081-98E10C22877F}"/>
          </ac:spMkLst>
        </pc:spChg>
        <pc:spChg chg="add 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10" creationId="{5C17D88A-7D1D-0C2D-4641-5A478C77E788}"/>
          </ac:spMkLst>
        </pc:spChg>
        <pc:graphicFrameChg chg="del">
          <ac:chgData name="用 共" userId="674416862f0b68f3" providerId="LiveId" clId="{A8D5BE2A-CB8C-437E-8FC6-27F9AFF22FB1}" dt="2022-12-01T16:42:06.319" v="1691" actId="478"/>
          <ac:graphicFrameMkLst>
            <pc:docMk/>
            <pc:sldMk cId="3357987288" sldId="478"/>
            <ac:graphicFrameMk id="5" creationId="{6763D028-1894-600D-82CD-D7E2E7568D6D}"/>
          </ac:graphicFrameMkLst>
        </pc:graphicFrameChg>
        <pc:graphicFrameChg chg="add mod">
          <ac:chgData name="用 共" userId="674416862f0b68f3" providerId="LiveId" clId="{A8D5BE2A-CB8C-437E-8FC6-27F9AFF22FB1}" dt="2022-12-01T16:42:20.795" v="1695" actId="1076"/>
          <ac:graphicFrameMkLst>
            <pc:docMk/>
            <pc:sldMk cId="3357987288" sldId="478"/>
            <ac:graphicFrameMk id="6" creationId="{7F9C8871-6E52-7BFD-C275-9CD2EE38B565}"/>
          </ac:graphicFrameMkLst>
        </pc:graphicFrameChg>
        <pc:picChg chg="del">
          <ac:chgData name="用 共" userId="674416862f0b68f3" providerId="LiveId" clId="{A8D5BE2A-CB8C-437E-8FC6-27F9AFF22FB1}" dt="2022-12-01T16:42:07.047" v="1692" actId="478"/>
          <ac:picMkLst>
            <pc:docMk/>
            <pc:sldMk cId="3357987288" sldId="478"/>
            <ac:picMk id="8" creationId="{D905701B-B3C9-675A-27D4-478BA1627F54}"/>
          </ac:picMkLst>
        </pc:picChg>
      </pc:sldChg>
      <pc:sldChg chg="addSp modSp new mod">
        <pc:chgData name="用 共" userId="674416862f0b68f3" providerId="LiveId" clId="{A8D5BE2A-CB8C-437E-8FC6-27F9AFF22FB1}" dt="2022-12-01T17:04:21.388" v="1741" actId="14100"/>
        <pc:sldMkLst>
          <pc:docMk/>
          <pc:sldMk cId="1916633552" sldId="479"/>
        </pc:sldMkLst>
        <pc:spChg chg="mod">
          <ac:chgData name="用 共" userId="674416862f0b68f3" providerId="LiveId" clId="{A8D5BE2A-CB8C-437E-8FC6-27F9AFF22FB1}" dt="2022-12-01T17:00:29.570" v="1725" actId="20577"/>
          <ac:spMkLst>
            <pc:docMk/>
            <pc:sldMk cId="1916633552" sldId="479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0:50.273" v="1733" actId="2711"/>
          <ac:spMkLst>
            <pc:docMk/>
            <pc:sldMk cId="1916633552" sldId="479"/>
            <ac:spMk id="3" creationId="{9DAB0FB7-245A-84FD-24E3-4C23C39F058B}"/>
          </ac:spMkLst>
        </pc:spChg>
        <pc:spChg chg="add mod">
          <ac:chgData name="用 共" userId="674416862f0b68f3" providerId="LiveId" clId="{A8D5BE2A-CB8C-437E-8FC6-27F9AFF22FB1}" dt="2022-12-01T17:01:12.606" v="1738" actId="1076"/>
          <ac:spMkLst>
            <pc:docMk/>
            <pc:sldMk cId="1916633552" sldId="479"/>
            <ac:spMk id="4" creationId="{190B8B06-A8D6-5B60-B13F-C21145A945A3}"/>
          </ac:spMkLst>
        </pc:spChg>
        <pc:spChg chg="add mod ord">
          <ac:chgData name="用 共" userId="674416862f0b68f3" providerId="LiveId" clId="{A8D5BE2A-CB8C-437E-8FC6-27F9AFF22FB1}" dt="2022-12-01T17:04:21.388" v="1741" actId="14100"/>
          <ac:spMkLst>
            <pc:docMk/>
            <pc:sldMk cId="1916633552" sldId="479"/>
            <ac:spMk id="5" creationId="{822AD04A-BA07-D025-B51C-192A29A817B4}"/>
          </ac:spMkLst>
        </pc:spChg>
      </pc:sldChg>
      <pc:sldChg chg="addSp delSp modSp add mod">
        <pc:chgData name="用 共" userId="674416862f0b68f3" providerId="LiveId" clId="{A8D5BE2A-CB8C-437E-8FC6-27F9AFF22FB1}" dt="2022-12-01T17:04:49.313" v="1746" actId="2711"/>
        <pc:sldMkLst>
          <pc:docMk/>
          <pc:sldMk cId="4215408865" sldId="480"/>
        </pc:sldMkLst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4:38.508" v="1743" actId="478"/>
          <ac:spMkLst>
            <pc:docMk/>
            <pc:sldMk cId="4215408865" sldId="480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5" creationId="{822AD04A-BA07-D025-B51C-192A29A817B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6" creationId="{42A52B1A-9670-378F-790C-53C89E85795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7" creationId="{881E31A0-12E9-94BC-2BF2-20D68608658A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8" creationId="{7F5B7DB3-A443-950F-7754-6601A1A977E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9" creationId="{759200D5-0AA7-7B3A-206B-586EF8473CD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0" creationId="{6F1C6C5C-1A69-6C00-740E-1CDBB9D85C5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7" creationId="{C539462F-BA4A-F1C6-32AF-81D96207A900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8" creationId="{F357AE20-DF0B-3AA7-AE1E-3E7906C57E0A}"/>
          </ac:spMkLst>
        </pc:sp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1" creationId="{ABFC2485-1DB8-D14A-2DB8-C13111BB5FD5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2" creationId="{90D18654-AC89-A456-C6F4-6B07F404CD3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3" creationId="{F8BC50FA-42BE-8509-B02B-22A652F15E80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4" creationId="{66DE233F-B1A6-9688-D628-184A7C58B269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5" creationId="{6C4C87A1-3C1F-156D-92CD-8AC54B58C10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6" creationId="{2FE9C649-DDC9-27CA-6C89-10AF8294789C}"/>
          </ac:cxnSpMkLst>
        </pc:cxnChg>
      </pc:sldChg>
      <pc:sldChg chg="addSp delSp modSp add mod ord">
        <pc:chgData name="用 共" userId="674416862f0b68f3" providerId="LiveId" clId="{A8D5BE2A-CB8C-437E-8FC6-27F9AFF22FB1}" dt="2022-12-01T17:17:50.801" v="1768" actId="14100"/>
        <pc:sldMkLst>
          <pc:docMk/>
          <pc:sldMk cId="3407632319" sldId="481"/>
        </pc:sldMkLst>
        <pc:spChg chg="mod">
          <ac:chgData name="用 共" userId="674416862f0b68f3" providerId="LiveId" clId="{A8D5BE2A-CB8C-437E-8FC6-27F9AFF22FB1}" dt="2022-12-01T17:09:37.852" v="1759" actId="20577"/>
          <ac:spMkLst>
            <pc:docMk/>
            <pc:sldMk cId="3407632319" sldId="481"/>
            <ac:spMk id="2" creationId="{CD7D3041-0382-2F7A-4CB4-BDC2257147D9}"/>
          </ac:spMkLst>
        </pc:spChg>
        <pc:spChg chg="del">
          <ac:chgData name="用 共" userId="674416862f0b68f3" providerId="LiveId" clId="{A8D5BE2A-CB8C-437E-8FC6-27F9AFF22FB1}" dt="2022-12-01T17:09:44.578" v="1760" actId="478"/>
          <ac:spMkLst>
            <pc:docMk/>
            <pc:sldMk cId="3407632319" sldId="481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9:49.246" v="1762" actId="478"/>
          <ac:spMkLst>
            <pc:docMk/>
            <pc:sldMk cId="3407632319" sldId="481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14:16.881" v="1763" actId="14100"/>
          <ac:spMkLst>
            <pc:docMk/>
            <pc:sldMk cId="3407632319" sldId="481"/>
            <ac:spMk id="5" creationId="{822AD04A-BA07-D025-B51C-192A29A817B4}"/>
          </ac:spMkLst>
        </pc:spChg>
        <pc:spChg chg="add del mod">
          <ac:chgData name="用 共" userId="674416862f0b68f3" providerId="LiveId" clId="{A8D5BE2A-CB8C-437E-8FC6-27F9AFF22FB1}" dt="2022-12-01T17:09:46.727" v="1761" actId="478"/>
          <ac:spMkLst>
            <pc:docMk/>
            <pc:sldMk cId="3407632319" sldId="481"/>
            <ac:spMk id="7" creationId="{183A4CB5-5B59-0C2D-A81E-B552FBD996E4}"/>
          </ac:spMkLst>
        </pc:spChg>
        <pc:spChg chg="add mod">
          <ac:chgData name="用 共" userId="674416862f0b68f3" providerId="LiveId" clId="{A8D5BE2A-CB8C-437E-8FC6-27F9AFF22FB1}" dt="2022-12-01T17:14:23.313" v="1765" actId="1076"/>
          <ac:spMkLst>
            <pc:docMk/>
            <pc:sldMk cId="3407632319" sldId="481"/>
            <ac:spMk id="8" creationId="{DEB709B4-7526-B42E-D78C-CB1473723535}"/>
          </ac:spMkLst>
        </pc:spChg>
        <pc:spChg chg="add mod">
          <ac:chgData name="用 共" userId="674416862f0b68f3" providerId="LiveId" clId="{A8D5BE2A-CB8C-437E-8FC6-27F9AFF22FB1}" dt="2022-12-01T17:17:50.801" v="1768" actId="14100"/>
          <ac:spMkLst>
            <pc:docMk/>
            <pc:sldMk cId="3407632319" sldId="481"/>
            <ac:spMk id="9" creationId="{45FD99BD-7C82-4E23-B00F-22A5782D9C09}"/>
          </ac:spMkLst>
        </pc:spChg>
      </pc:sldChg>
      <pc:sldChg chg="addSp delSp modSp add mod">
        <pc:chgData name="用 共" userId="674416862f0b68f3" providerId="LiveId" clId="{A8D5BE2A-CB8C-437E-8FC6-27F9AFF22FB1}" dt="2022-12-01T17:19:02.565" v="1784"/>
        <pc:sldMkLst>
          <pc:docMk/>
          <pc:sldMk cId="1967624113" sldId="482"/>
        </pc:sldMkLst>
        <pc:spChg chg="add mod">
          <ac:chgData name="用 共" userId="674416862f0b68f3" providerId="LiveId" clId="{A8D5BE2A-CB8C-437E-8FC6-27F9AFF22FB1}" dt="2022-12-01T17:18:30.806" v="1782" actId="1076"/>
          <ac:spMkLst>
            <pc:docMk/>
            <pc:sldMk cId="1967624113" sldId="482"/>
            <ac:spMk id="3" creationId="{1E1A17D6-8689-CBAA-096C-B8D4E2EE5496}"/>
          </ac:spMkLst>
        </pc:spChg>
        <pc:spChg chg="add del mod">
          <ac:chgData name="用 共" userId="674416862f0b68f3" providerId="LiveId" clId="{A8D5BE2A-CB8C-437E-8FC6-27F9AFF22FB1}" dt="2022-12-01T17:19:02.565" v="1784"/>
          <ac:spMkLst>
            <pc:docMk/>
            <pc:sldMk cId="1967624113" sldId="482"/>
            <ac:spMk id="4" creationId="{C7822977-5A68-CCFD-F640-DF07DEE26849}"/>
          </ac:spMkLst>
        </pc:spChg>
        <pc:spChg chg="mod">
          <ac:chgData name="用 共" userId="674416862f0b68f3" providerId="LiveId" clId="{A8D5BE2A-CB8C-437E-8FC6-27F9AFF22FB1}" dt="2022-12-01T17:18:06.126" v="1770" actId="13926"/>
          <ac:spMkLst>
            <pc:docMk/>
            <pc:sldMk cId="1967624113" sldId="482"/>
            <ac:spMk id="9" creationId="{45FD99BD-7C82-4E23-B00F-22A5782D9C09}"/>
          </ac:spMkLst>
        </pc:spChg>
      </pc:sldChg>
      <pc:sldChg chg="addSp modSp new mod">
        <pc:chgData name="用 共" userId="674416862f0b68f3" providerId="LiveId" clId="{A8D5BE2A-CB8C-437E-8FC6-27F9AFF22FB1}" dt="2022-12-01T17:20:33.177" v="1829" actId="2711"/>
        <pc:sldMkLst>
          <pc:docMk/>
          <pc:sldMk cId="2729291737" sldId="483"/>
        </pc:sldMkLst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2" creationId="{158E4BC9-DD23-0147-1BF2-91D9D0A0015A}"/>
          </ac:spMkLst>
        </pc:spChg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3" creationId="{4886F708-6032-82BB-DE16-1209F7B8BF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4" creationId="{B0EB84A5-EB50-75C9-AEB9-F289AC11DFCE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5" creationId="{D0218D3A-60BD-511E-BAC3-F2441D6A75EF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6" creationId="{39B82966-5D30-7939-2292-9AF535D1A151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7" creationId="{FA6CAE30-6D65-C4F6-D523-4E4FA62C94BA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8" creationId="{2CBE028C-B6C8-8A9A-E657-75057E5283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5" creationId="{4C968324-06DA-F24A-85F2-2E97C1D050F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6" creationId="{EFA51C47-71B9-D98A-AE2D-1C89B2EC9A52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7" creationId="{BADD0953-7C92-9693-F56F-6C5D0F93D281}"/>
          </ac:spMkLst>
        </pc:spChg>
        <pc:spChg chg="add mod or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8" creationId="{875859AB-2FF6-9CB2-4F12-F1F6F9B85E04}"/>
          </ac:spMkLst>
        </pc:sp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9" creationId="{9A4030A7-73A5-F520-3F3D-A018C93F9AB0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0" creationId="{092A6AAB-0BD2-E0E6-2B58-6300D31060A5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1" creationId="{8023417D-65EF-9CE6-5CD9-88B72351B443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2" creationId="{2974434E-CE64-41F0-17B3-821ABF11E35A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3" creationId="{8B030094-9743-0B38-FACE-0DCDB39B93DF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4" creationId="{C02945FF-DF9B-3AC8-3D1E-D57003FA1886}"/>
          </ac:cxnSpMkLst>
        </pc:cxnChg>
      </pc:sldChg>
      <pc:sldChg chg="addSp modSp new mod">
        <pc:chgData name="用 共" userId="674416862f0b68f3" providerId="LiveId" clId="{A8D5BE2A-CB8C-437E-8FC6-27F9AFF22FB1}" dt="2022-12-01T17:25:08.220" v="1857" actId="2711"/>
        <pc:sldMkLst>
          <pc:docMk/>
          <pc:sldMk cId="1276660183" sldId="484"/>
        </pc:sldMkLst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2" creationId="{DAC0ADA6-1CFB-7DAE-CFCD-2A63EA12106A}"/>
          </ac:spMkLst>
        </pc:spChg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3" creationId="{E6B6C9C1-073D-C2E4-A6B1-D5C04B79FE58}"/>
          </ac:spMkLst>
        </pc:spChg>
        <pc:spChg chg="add mod or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4" creationId="{8B7841CC-76E3-642E-9534-58BBF535B67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5" creationId="{591401E6-4691-CCFD-4371-9C94C569B61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6" creationId="{96E8B062-653E-215F-0E94-BEE80684F5F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7" creationId="{2A95975E-62B0-C578-DFDB-2D014BEB79F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2" creationId="{C69C63F1-C11C-D242-592F-D7125C22A88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3" creationId="{478A53E9-737B-35C3-4F81-C807F739FB34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4" creationId="{F125FDB4-81C6-F817-5617-0F93D7C6753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5" creationId="{2D2E7AD1-2EAB-9DF1-C616-EE724AD5B2B1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6" creationId="{18F7FE63-BDE8-AC6E-C61A-0337E69B43A3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7" creationId="{1D859C0D-F8A6-A426-F6A0-1C655F35A5A5}"/>
          </ac:spMkLst>
        </pc:sp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8" creationId="{9F5B1805-3E80-BC50-9B8D-1D8BB29060D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9" creationId="{FAEC06F8-A2C5-2C87-327C-13563E811C4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0" creationId="{61268542-C04B-6A14-1148-DF4682F78BD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1" creationId="{6FA9F022-8BE0-9C49-D7FB-BA0CDB99C1AE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8" creationId="{64D82FDD-435B-6757-E46E-E219E8AEE40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9" creationId="{3305EFD6-67BE-31F8-9452-A74A2BF5B12F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0" creationId="{096233E5-41B1-E90F-8946-D47C4AF28E37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1" creationId="{50415C39-F44B-AAF6-0FCE-CA9DACED8FA7}"/>
          </ac:cxnSpMkLst>
        </pc:cxnChg>
      </pc:sldChg>
      <pc:sldChg chg="addSp delSp modSp add mod modClrScheme modAnim chgLayout">
        <pc:chgData name="用 共" userId="674416862f0b68f3" providerId="LiveId" clId="{A8D5BE2A-CB8C-437E-8FC6-27F9AFF22FB1}" dt="2022-12-01T17:47:52.326" v="2020" actId="14100"/>
        <pc:sldMkLst>
          <pc:docMk/>
          <pc:sldMk cId="3501453065" sldId="485"/>
        </pc:sldMkLst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3" creationId="{C8326F06-ACCE-A88B-E5D3-8B69E7E330F5}"/>
          </ac:spMkLst>
        </pc:spChg>
        <pc:spChg chg="add 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4" creationId="{7EA920AC-EE41-CAF9-1E3F-490048D7DE09}"/>
          </ac:spMkLst>
        </pc:spChg>
        <pc:spChg chg="mod">
          <ac:chgData name="用 共" userId="674416862f0b68f3" providerId="LiveId" clId="{A8D5BE2A-CB8C-437E-8FC6-27F9AFF22FB1}" dt="2022-12-01T17:47:52.326" v="2020" actId="14100"/>
          <ac:spMkLst>
            <pc:docMk/>
            <pc:sldMk cId="3501453065" sldId="485"/>
            <ac:spMk id="5" creationId="{B85F2456-E51B-097C-BFD4-55CC97DE8AE2}"/>
          </ac:spMkLst>
        </pc:spChg>
        <pc:spChg chg="del">
          <ac:chgData name="用 共" userId="674416862f0b68f3" providerId="LiveId" clId="{A8D5BE2A-CB8C-437E-8FC6-27F9AFF22FB1}" dt="2022-12-01T17:41:15.034" v="1936" actId="478"/>
          <ac:spMkLst>
            <pc:docMk/>
            <pc:sldMk cId="3501453065" sldId="485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39:20.562" v="1904" actId="478"/>
          <ac:spMkLst>
            <pc:docMk/>
            <pc:sldMk cId="3501453065" sldId="48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2" creationId="{0195C987-4E96-AA18-C310-814DE5588627}"/>
          </ac:spMkLst>
        </pc:sp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5" creationId="{A0B83581-5615-61E8-3D28-5CA1F06C589B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6" creationId="{6DAB069F-1369-3B19-A888-BD2A9E8E35F8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7" creationId="{266075E8-D6F6-3295-BBD0-C97EC04E49A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8" creationId="{436443B1-68AB-9E3D-1D6F-9C3D5B9641C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9" creationId="{D9C3875F-623A-9863-8CE7-81266AA9E99F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20" creationId="{3B5FF922-A799-778C-1A84-9D1CE0A01ED7}"/>
          </ac:cxnSpMkLst>
        </pc:cxnChg>
      </pc:sldChg>
      <pc:sldChg chg="addSp delSp modSp add mod modClrScheme chgLayout">
        <pc:chgData name="用 共" userId="674416862f0b68f3" providerId="LiveId" clId="{A8D5BE2A-CB8C-437E-8FC6-27F9AFF22FB1}" dt="2022-12-01T17:49:06.841" v="2034" actId="14100"/>
        <pc:sldMkLst>
          <pc:docMk/>
          <pc:sldMk cId="2913637012" sldId="486"/>
        </pc:sldMkLst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4" creationId="{D530D860-A1C1-D2BA-0DD2-F1E510AD75C2}"/>
          </ac:spMkLst>
        </pc:spChg>
        <pc:spChg chg="add mod">
          <ac:chgData name="用 共" userId="674416862f0b68f3" providerId="LiveId" clId="{A8D5BE2A-CB8C-437E-8FC6-27F9AFF22FB1}" dt="2022-12-01T17:48:14.516" v="2026"/>
          <ac:spMkLst>
            <pc:docMk/>
            <pc:sldMk cId="2913637012" sldId="486"/>
            <ac:spMk id="5" creationId="{66596EBE-6BF4-16DC-52A6-C7156DADBFCC}"/>
          </ac:spMkLst>
        </pc:spChg>
        <pc:spChg chg="mod">
          <ac:chgData name="用 共" userId="674416862f0b68f3" providerId="LiveId" clId="{A8D5BE2A-CB8C-437E-8FC6-27F9AFF22FB1}" dt="2022-12-01T17:49:06.841" v="2034" actId="14100"/>
          <ac:spMkLst>
            <pc:docMk/>
            <pc:sldMk cId="2913637012" sldId="486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28.318" v="1941" actId="478"/>
          <ac:spMkLst>
            <pc:docMk/>
            <pc:sldMk cId="2913637012" sldId="486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48:13.476" v="2025" actId="478"/>
          <ac:spMkLst>
            <pc:docMk/>
            <pc:sldMk cId="2913637012" sldId="486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6:35.136" v="2011" actId="14100"/>
        <pc:sldMkLst>
          <pc:docMk/>
          <pc:sldMk cId="3513329617" sldId="487"/>
        </pc:sldMkLst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3" creationId="{DA172092-6365-F3A7-6A5B-B77C3E3277B1}"/>
          </ac:spMkLst>
        </pc:spChg>
        <pc:spChg chg="del">
          <ac:chgData name="用 共" userId="674416862f0b68f3" providerId="LiveId" clId="{A8D5BE2A-CB8C-437E-8FC6-27F9AFF22FB1}" dt="2022-12-01T17:41:33.399" v="1944" actId="478"/>
          <ac:spMkLst>
            <pc:docMk/>
            <pc:sldMk cId="3513329617" sldId="487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46:35.136" v="2011" actId="14100"/>
          <ac:spMkLst>
            <pc:docMk/>
            <pc:sldMk cId="3513329617" sldId="487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25.786" v="2028"/>
        <pc:sldMkLst>
          <pc:docMk/>
          <pc:sldMk cId="3904126897" sldId="488"/>
        </pc:sldMkLst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3" creationId="{8DCA556C-81CA-B734-C575-7D6FDEB25F55}"/>
          </ac:spMkLst>
        </pc:spChg>
        <pc:spChg chg="add mod">
          <ac:chgData name="用 共" userId="674416862f0b68f3" providerId="LiveId" clId="{A8D5BE2A-CB8C-437E-8FC6-27F9AFF22FB1}" dt="2022-12-01T17:48:25.786" v="2028"/>
          <ac:spMkLst>
            <pc:docMk/>
            <pc:sldMk cId="3904126897" sldId="488"/>
            <ac:spMk id="4" creationId="{79ADFD13-7CDF-3664-D0C5-7D1E3B4D3BC2}"/>
          </ac:spMkLst>
        </pc:spChg>
        <pc:spChg chg="del mod">
          <ac:chgData name="用 共" userId="674416862f0b68f3" providerId="LiveId" clId="{A8D5BE2A-CB8C-437E-8FC6-27F9AFF22FB1}" dt="2022-12-01T17:48:24.889" v="2027" actId="478"/>
          <ac:spMkLst>
            <pc:docMk/>
            <pc:sldMk cId="3904126897" sldId="488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38.527" v="1947" actId="478"/>
          <ac:spMkLst>
            <pc:docMk/>
            <pc:sldMk cId="3904126897" sldId="488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39.960" v="2031" actId="1076"/>
        <pc:sldMkLst>
          <pc:docMk/>
          <pc:sldMk cId="4274406392" sldId="489"/>
        </pc:sldMkLst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3" creationId="{0A9A647D-4653-CC38-F59B-5F6AA1014F3F}"/>
          </ac:spMkLst>
        </pc:spChg>
        <pc:spChg chg="add mod">
          <ac:chgData name="用 共" userId="674416862f0b68f3" providerId="LiveId" clId="{A8D5BE2A-CB8C-437E-8FC6-27F9AFF22FB1}" dt="2022-12-01T17:48:32.836" v="2030"/>
          <ac:spMkLst>
            <pc:docMk/>
            <pc:sldMk cId="4274406392" sldId="489"/>
            <ac:spMk id="4" creationId="{BEC1CA3A-E772-7557-8DA7-754D1B8378BE}"/>
          </ac:spMkLst>
        </pc:spChg>
        <pc:spChg chg="mod">
          <ac:chgData name="用 共" userId="674416862f0b68f3" providerId="LiveId" clId="{A8D5BE2A-CB8C-437E-8FC6-27F9AFF22FB1}" dt="2022-12-01T17:48:39.960" v="2031" actId="1076"/>
          <ac:spMkLst>
            <pc:docMk/>
            <pc:sldMk cId="4274406392" sldId="489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42.510" v="1950" actId="478"/>
          <ac:spMkLst>
            <pc:docMk/>
            <pc:sldMk cId="4274406392" sldId="489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31.906" v="2029" actId="478"/>
          <ac:spMkLst>
            <pc:docMk/>
            <pc:sldMk cId="4274406392" sldId="489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7:16.844" v="2017" actId="14100"/>
          <ac:spMkLst>
            <pc:docMk/>
            <pc:sldMk cId="4274406392" sldId="489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2:47.399" v="2053" actId="14100"/>
        <pc:sldMkLst>
          <pc:docMk/>
          <pc:sldMk cId="1239844148" sldId="490"/>
        </pc:sldMkLst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4" creationId="{6E246A6D-31EA-4465-0645-7E297ED4A8DF}"/>
          </ac:spMkLst>
        </pc:spChg>
        <pc:spChg chg="add 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5" creationId="{35715F9D-853E-6985-BCE3-F968941DD739}"/>
          </ac:spMkLst>
        </pc:spChg>
        <pc:spChg chg="add mod">
          <ac:chgData name="用 共" userId="674416862f0b68f3" providerId="LiveId" clId="{A8D5BE2A-CB8C-437E-8FC6-27F9AFF22FB1}" dt="2022-12-01T17:52:25.844" v="2052"/>
          <ac:spMkLst>
            <pc:docMk/>
            <pc:sldMk cId="1239844148" sldId="490"/>
            <ac:spMk id="6" creationId="{B9F2B32F-E2AA-DBAF-E3F9-B5FAB52CDBC4}"/>
          </ac:spMkLst>
        </pc:spChg>
        <pc:spChg chg="del mod">
          <ac:chgData name="用 共" userId="674416862f0b68f3" providerId="LiveId" clId="{A8D5BE2A-CB8C-437E-8FC6-27F9AFF22FB1}" dt="2022-12-01T17:52:25.539" v="2051" actId="478"/>
          <ac:spMkLst>
            <pc:docMk/>
            <pc:sldMk cId="1239844148" sldId="490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46.981" v="1953" actId="478"/>
          <ac:spMkLst>
            <pc:docMk/>
            <pc:sldMk cId="1239844148" sldId="49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1" creationId="{DB1A4891-B762-C349-7D42-011A468C2346}"/>
          </ac:spMkLst>
        </pc:spChg>
        <pc:spChg chg="del">
          <ac:chgData name="用 共" userId="674416862f0b68f3" providerId="LiveId" clId="{A8D5BE2A-CB8C-437E-8FC6-27F9AFF22FB1}" dt="2022-12-01T17:48:45.701" v="2032" actId="478"/>
          <ac:spMkLst>
            <pc:docMk/>
            <pc:sldMk cId="1239844148" sldId="490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2:47.399" v="2053" actId="14100"/>
          <ac:spMkLst>
            <pc:docMk/>
            <pc:sldMk cId="1239844148" sldId="490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08.279" v="2054" actId="14100"/>
        <pc:sldMkLst>
          <pc:docMk/>
          <pc:sldMk cId="267984886" sldId="491"/>
        </pc:sldMkLst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3" creationId="{A12C1596-5282-7448-1577-561DE27FD55A}"/>
          </ac:spMkLst>
        </pc:spChg>
        <pc:spChg chg="del">
          <ac:chgData name="用 共" userId="674416862f0b68f3" providerId="LiveId" clId="{A8D5BE2A-CB8C-437E-8FC6-27F9AFF22FB1}" dt="2022-12-01T17:41:50.800" v="1956" actId="478"/>
          <ac:spMkLst>
            <pc:docMk/>
            <pc:sldMk cId="267984886" sldId="491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3:08.279" v="2054" actId="14100"/>
          <ac:spMkLst>
            <pc:docMk/>
            <pc:sldMk cId="267984886" sldId="491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45.149" v="2059"/>
        <pc:sldMkLst>
          <pc:docMk/>
          <pc:sldMk cId="4052770736" sldId="492"/>
        </pc:sldMkLst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3" creationId="{ECD0F0EE-1105-7845-6466-72F2F2C953BC}"/>
          </ac:spMkLst>
        </pc:spChg>
        <pc:spChg chg="add mod">
          <ac:chgData name="用 共" userId="674416862f0b68f3" providerId="LiveId" clId="{A8D5BE2A-CB8C-437E-8FC6-27F9AFF22FB1}" dt="2022-12-01T17:53:45.149" v="2059"/>
          <ac:spMkLst>
            <pc:docMk/>
            <pc:sldMk cId="4052770736" sldId="492"/>
            <ac:spMk id="4" creationId="{741FC364-53D2-F9F1-3201-2E9ECB81AF9D}"/>
          </ac:spMkLst>
        </pc:spChg>
        <pc:spChg chg="del mod">
          <ac:chgData name="用 共" userId="674416862f0b68f3" providerId="LiveId" clId="{A8D5BE2A-CB8C-437E-8FC6-27F9AFF22FB1}" dt="2022-12-01T17:53:44.889" v="2058" actId="478"/>
          <ac:spMkLst>
            <pc:docMk/>
            <pc:sldMk cId="4052770736" sldId="492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3:36.578" v="2057" actId="14100"/>
          <ac:spMkLst>
            <pc:docMk/>
            <pc:sldMk cId="4052770736" sldId="492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56.207" v="1959" actId="478"/>
          <ac:spMkLst>
            <pc:docMk/>
            <pc:sldMk cId="4052770736" sldId="492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4:04.211" v="2066"/>
        <pc:sldMkLst>
          <pc:docMk/>
          <pc:sldMk cId="1095012416" sldId="493"/>
        </pc:sldMkLst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3" creationId="{CBE7E60B-F917-0851-66C6-9C0AB3B16F8B}"/>
          </ac:spMkLst>
        </pc:spChg>
        <pc:spChg chg="add mod">
          <ac:chgData name="用 共" userId="674416862f0b68f3" providerId="LiveId" clId="{A8D5BE2A-CB8C-437E-8FC6-27F9AFF22FB1}" dt="2022-12-01T17:53:50.375" v="2061"/>
          <ac:spMkLst>
            <pc:docMk/>
            <pc:sldMk cId="1095012416" sldId="493"/>
            <ac:spMk id="4" creationId="{C8C7BAE5-C9ED-37C3-F54F-8C1398BD0F81}"/>
          </ac:spMkLst>
        </pc:spChg>
        <pc:spChg chg="add mod">
          <ac:chgData name="用 共" userId="674416862f0b68f3" providerId="LiveId" clId="{A8D5BE2A-CB8C-437E-8FC6-27F9AFF22FB1}" dt="2022-12-01T17:53:51.286" v="2063"/>
          <ac:spMkLst>
            <pc:docMk/>
            <pc:sldMk cId="1095012416" sldId="493"/>
            <ac:spMk id="5" creationId="{1BFE9048-AEB0-CA31-39CE-C8E124CA606E}"/>
          </ac:spMkLst>
        </pc:spChg>
        <pc:spChg chg="add mod">
          <ac:chgData name="用 共" userId="674416862f0b68f3" providerId="LiveId" clId="{A8D5BE2A-CB8C-437E-8FC6-27F9AFF22FB1}" dt="2022-12-01T17:54:04.211" v="2066"/>
          <ac:spMkLst>
            <pc:docMk/>
            <pc:sldMk cId="1095012416" sldId="493"/>
            <ac:spMk id="6" creationId="{F551486E-FE17-0607-6F91-59815DC72DC0}"/>
          </ac:spMkLst>
        </pc:spChg>
        <pc:spChg chg="del mod">
          <ac:chgData name="用 共" userId="674416862f0b68f3" providerId="LiveId" clId="{A8D5BE2A-CB8C-437E-8FC6-27F9AFF22FB1}" dt="2022-12-01T17:54:03.920" v="2065" actId="478"/>
          <ac:spMkLst>
            <pc:docMk/>
            <pc:sldMk cId="1095012416" sldId="493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00.066" v="1962" actId="478"/>
          <ac:spMkLst>
            <pc:docMk/>
            <pc:sldMk cId="1095012416" sldId="493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3:50.055" v="2060" actId="478"/>
          <ac:spMkLst>
            <pc:docMk/>
            <pc:sldMk cId="1095012416" sldId="493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3:56.659" v="2064" actId="14100"/>
          <ac:spMkLst>
            <pc:docMk/>
            <pc:sldMk cId="1095012416" sldId="493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01.349" v="2073"/>
        <pc:sldMkLst>
          <pc:docMk/>
          <pc:sldMk cId="1586438754" sldId="494"/>
        </pc:sldMkLst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4" creationId="{71403BD5-696B-5181-9677-8898476D300E}"/>
          </ac:spMkLst>
        </pc:spChg>
        <pc:spChg chg="add del mod">
          <ac:chgData name="用 共" userId="674416862f0b68f3" providerId="LiveId" clId="{A8D5BE2A-CB8C-437E-8FC6-27F9AFF22FB1}" dt="2022-12-01T17:54:42.263" v="2070"/>
          <ac:spMkLst>
            <pc:docMk/>
            <pc:sldMk cId="1586438754" sldId="494"/>
            <ac:spMk id="5" creationId="{0725DCC8-2943-E404-38D1-B62FB0A9D6FD}"/>
          </ac:spMkLst>
        </pc:spChg>
        <pc:spChg chg="add mod">
          <ac:chgData name="用 共" userId="674416862f0b68f3" providerId="LiveId" clId="{A8D5BE2A-CB8C-437E-8FC6-27F9AFF22FB1}" dt="2022-12-01T17:54:46.317" v="2071"/>
          <ac:spMkLst>
            <pc:docMk/>
            <pc:sldMk cId="1586438754" sldId="494"/>
            <ac:spMk id="6" creationId="{619D127F-2927-9331-021E-93AE20972013}"/>
          </ac:spMkLst>
        </pc:spChg>
        <pc:spChg chg="del mod">
          <ac:chgData name="用 共" userId="674416862f0b68f3" providerId="LiveId" clId="{A8D5BE2A-CB8C-437E-8FC6-27F9AFF22FB1}" dt="2022-12-01T17:54:59.896" v="2072" actId="478"/>
          <ac:spMkLst>
            <pc:docMk/>
            <pc:sldMk cId="1586438754" sldId="494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07.273" v="1965" actId="478"/>
          <ac:spMkLst>
            <pc:docMk/>
            <pc:sldMk cId="1586438754" sldId="494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4:38.852" v="2068" actId="478"/>
          <ac:spMkLst>
            <pc:docMk/>
            <pc:sldMk cId="1586438754" sldId="494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4:35.212" v="2067" actId="14100"/>
          <ac:spMkLst>
            <pc:docMk/>
            <pc:sldMk cId="1586438754" sldId="494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5:01.349" v="2073"/>
          <ac:spMkLst>
            <pc:docMk/>
            <pc:sldMk cId="1586438754" sldId="494"/>
            <ac:spMk id="24" creationId="{150092E2-5B16-CFE1-4AF2-ACBBAEC5C2D3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40.004" v="2074" actId="14100"/>
        <pc:sldMkLst>
          <pc:docMk/>
          <pc:sldMk cId="955584665" sldId="495"/>
        </pc:sldMkLst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3" creationId="{7E957AEC-D191-D7EB-5756-56CBC02DDA7A}"/>
          </ac:spMkLst>
        </pc:spChg>
        <pc:spChg chg="del">
          <ac:chgData name="用 共" userId="674416862f0b68f3" providerId="LiveId" clId="{A8D5BE2A-CB8C-437E-8FC6-27F9AFF22FB1}" dt="2022-12-01T17:42:12.158" v="1968" actId="478"/>
          <ac:spMkLst>
            <pc:docMk/>
            <pc:sldMk cId="955584665" sldId="49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5:40.004" v="2074" actId="14100"/>
          <ac:spMkLst>
            <pc:docMk/>
            <pc:sldMk cId="955584665" sldId="495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15.881" v="2081" actId="478"/>
        <pc:sldMkLst>
          <pc:docMk/>
          <pc:sldMk cId="1258572919" sldId="496"/>
        </pc:sldMkLst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3" creationId="{BF8D85D0-49CD-CE7A-A2F7-9BB9566156AD}"/>
          </ac:spMkLst>
        </pc:spChg>
        <pc:spChg chg="add mod">
          <ac:chgData name="用 共" userId="674416862f0b68f3" providerId="LiveId" clId="{A8D5BE2A-CB8C-437E-8FC6-27F9AFF22FB1}" dt="2022-12-01T17:56:13.948" v="2080"/>
          <ac:spMkLst>
            <pc:docMk/>
            <pc:sldMk cId="1258572919" sldId="496"/>
            <ac:spMk id="4" creationId="{2005937D-7657-20D7-88E9-076DE6A48896}"/>
          </ac:spMkLst>
        </pc:spChg>
        <pc:spChg chg="del mod">
          <ac:chgData name="用 共" userId="674416862f0b68f3" providerId="LiveId" clId="{A8D5BE2A-CB8C-437E-8FC6-27F9AFF22FB1}" dt="2022-12-01T17:56:12.567" v="2079" actId="478"/>
          <ac:spMkLst>
            <pc:docMk/>
            <pc:sldMk cId="1258572919" sldId="496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5:50.087" v="2075" actId="14100"/>
          <ac:spMkLst>
            <pc:docMk/>
            <pc:sldMk cId="1258572919" sldId="496"/>
            <ac:spMk id="6" creationId="{7FC67F7E-4133-85C9-7977-A3AEDB15C944}"/>
          </ac:spMkLst>
        </pc:spChg>
        <pc:spChg chg="add del mod">
          <ac:chgData name="用 共" userId="674416862f0b68f3" providerId="LiveId" clId="{A8D5BE2A-CB8C-437E-8FC6-27F9AFF22FB1}" dt="2022-12-01T17:56:15.881" v="2081" actId="478"/>
          <ac:spMkLst>
            <pc:docMk/>
            <pc:sldMk cId="1258572919" sldId="496"/>
            <ac:spMk id="7" creationId="{262BD4FD-1DD2-C651-B9D7-5D6B8E5EC6F9}"/>
          </ac:spMkLst>
        </pc:spChg>
        <pc:spChg chg="del">
          <ac:chgData name="用 共" userId="674416862f0b68f3" providerId="LiveId" clId="{A8D5BE2A-CB8C-437E-8FC6-27F9AFF22FB1}" dt="2022-12-01T17:42:16.217" v="1971" actId="478"/>
          <ac:spMkLst>
            <pc:docMk/>
            <pc:sldMk cId="1258572919" sldId="496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55.236" v="2084"/>
        <pc:sldMkLst>
          <pc:docMk/>
          <pc:sldMk cId="2014115611" sldId="497"/>
        </pc:sldMkLst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3" creationId="{E1CD36C0-70EA-59DF-982C-720770A0D727}"/>
          </ac:spMkLst>
        </pc:spChg>
        <pc:spChg chg="add mod">
          <ac:chgData name="用 共" userId="674416862f0b68f3" providerId="LiveId" clId="{A8D5BE2A-CB8C-437E-8FC6-27F9AFF22FB1}" dt="2022-12-01T17:56:04.214" v="2077"/>
          <ac:spMkLst>
            <pc:docMk/>
            <pc:sldMk cId="2014115611" sldId="497"/>
            <ac:spMk id="4" creationId="{DFC1D056-910E-667B-9A06-869BB4207B67}"/>
          </ac:spMkLst>
        </pc:spChg>
        <pc:spChg chg="add del mod">
          <ac:chgData name="用 共" userId="674416862f0b68f3" providerId="LiveId" clId="{A8D5BE2A-CB8C-437E-8FC6-27F9AFF22FB1}" dt="2022-12-01T17:56:06.566" v="2078" actId="478"/>
          <ac:spMkLst>
            <pc:docMk/>
            <pc:sldMk cId="2014115611" sldId="497"/>
            <ac:spMk id="5" creationId="{996D63E7-E64B-7151-F5D7-1C2D2D6B43CD}"/>
          </ac:spMkLst>
        </pc:spChg>
        <pc:spChg chg="add mod">
          <ac:chgData name="用 共" userId="674416862f0b68f3" providerId="LiveId" clId="{A8D5BE2A-CB8C-437E-8FC6-27F9AFF22FB1}" dt="2022-12-01T17:56:55.236" v="2084"/>
          <ac:spMkLst>
            <pc:docMk/>
            <pc:sldMk cId="2014115611" sldId="497"/>
            <ac:spMk id="6" creationId="{621DF43B-9009-0644-DB58-4B2F3BAB5C9E}"/>
          </ac:spMkLst>
        </pc:spChg>
        <pc:spChg chg="del mod">
          <ac:chgData name="用 共" userId="674416862f0b68f3" providerId="LiveId" clId="{A8D5BE2A-CB8C-437E-8FC6-27F9AFF22FB1}" dt="2022-12-01T17:56:54.256" v="2083" actId="478"/>
          <ac:spMkLst>
            <pc:docMk/>
            <pc:sldMk cId="2014115611" sldId="497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19.700" v="1974" actId="478"/>
          <ac:spMkLst>
            <pc:docMk/>
            <pc:sldMk cId="2014115611" sldId="497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6:03.080" v="2076" actId="478"/>
          <ac:spMkLst>
            <pc:docMk/>
            <pc:sldMk cId="2014115611" sldId="497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6:36.357" v="2082" actId="14100"/>
          <ac:spMkLst>
            <pc:docMk/>
            <pc:sldMk cId="2014115611" sldId="497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06.788" v="2090" actId="14100"/>
        <pc:sldMkLst>
          <pc:docMk/>
          <pc:sldMk cId="2921311800" sldId="498"/>
        </pc:sldMkLst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4" creationId="{121AA2E0-44DD-0066-ED7E-C32FAF670198}"/>
          </ac:spMkLst>
        </pc:spChg>
        <pc:spChg chg="add del mod">
          <ac:chgData name="用 共" userId="674416862f0b68f3" providerId="LiveId" clId="{A8D5BE2A-CB8C-437E-8FC6-27F9AFF22FB1}" dt="2022-12-01T17:57:53.211" v="2088"/>
          <ac:spMkLst>
            <pc:docMk/>
            <pc:sldMk cId="2921311800" sldId="498"/>
            <ac:spMk id="5" creationId="{ECEF2513-BC95-2CB3-8D85-BD70934461B4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6" creationId="{ABEF2E80-EA22-0408-1224-E1AD5CCF67F3}"/>
          </ac:spMkLst>
        </pc:spChg>
        <pc:spChg chg="del mod">
          <ac:chgData name="用 共" userId="674416862f0b68f3" providerId="LiveId" clId="{A8D5BE2A-CB8C-437E-8FC6-27F9AFF22FB1}" dt="2022-12-01T17:57:50.796" v="2086" actId="478"/>
          <ac:spMkLst>
            <pc:docMk/>
            <pc:sldMk cId="2921311800" sldId="498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23.596" v="1977" actId="478"/>
          <ac:spMkLst>
            <pc:docMk/>
            <pc:sldMk cId="2921311800" sldId="498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7:49.950" v="2085" actId="478"/>
          <ac:spMkLst>
            <pc:docMk/>
            <pc:sldMk cId="2921311800" sldId="498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8:06.788" v="2090" actId="14100"/>
          <ac:spMkLst>
            <pc:docMk/>
            <pc:sldMk cId="2921311800" sldId="498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24" creationId="{68A21CA8-3289-3717-3176-7E7F667CD036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21.127" v="2091" actId="14100"/>
        <pc:sldMkLst>
          <pc:docMk/>
          <pc:sldMk cId="2825211236" sldId="499"/>
        </pc:sldMkLst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3" creationId="{C047623E-BDFA-B823-7588-D28E5A974934}"/>
          </ac:spMkLst>
        </pc:spChg>
        <pc:spChg chg="del">
          <ac:chgData name="用 共" userId="674416862f0b68f3" providerId="LiveId" clId="{A8D5BE2A-CB8C-437E-8FC6-27F9AFF22FB1}" dt="2022-12-01T17:42:28.430" v="1980" actId="478"/>
          <ac:spMkLst>
            <pc:docMk/>
            <pc:sldMk cId="2825211236" sldId="49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8:21.127" v="2091" actId="14100"/>
          <ac:spMkLst>
            <pc:docMk/>
            <pc:sldMk cId="2825211236" sldId="49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41.765" v="2094"/>
        <pc:sldMkLst>
          <pc:docMk/>
          <pc:sldMk cId="633054368" sldId="500"/>
        </pc:sldMkLst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3" creationId="{3C24B18C-5939-4EF9-09E2-9C508FA8838A}"/>
          </ac:spMkLst>
        </pc:spChg>
        <pc:spChg chg="add mod">
          <ac:chgData name="用 共" userId="674416862f0b68f3" providerId="LiveId" clId="{A8D5BE2A-CB8C-437E-8FC6-27F9AFF22FB1}" dt="2022-12-01T17:58:41.765" v="2094"/>
          <ac:spMkLst>
            <pc:docMk/>
            <pc:sldMk cId="633054368" sldId="500"/>
            <ac:spMk id="4" creationId="{4C5F6B74-9A4A-05B2-AED3-C4A0FA338678}"/>
          </ac:spMkLst>
        </pc:spChg>
        <pc:spChg chg="del mod">
          <ac:chgData name="用 共" userId="674416862f0b68f3" providerId="LiveId" clId="{A8D5BE2A-CB8C-437E-8FC6-27F9AFF22FB1}" dt="2022-12-01T17:58:40.912" v="2093" actId="478"/>
          <ac:spMkLst>
            <pc:docMk/>
            <pc:sldMk cId="633054368" sldId="500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8:34.382" v="2092" actId="14100"/>
          <ac:spMkLst>
            <pc:docMk/>
            <pc:sldMk cId="633054368" sldId="500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33.043" v="1983" actId="478"/>
          <ac:spMkLst>
            <pc:docMk/>
            <pc:sldMk cId="633054368" sldId="500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05.944" v="2099"/>
        <pc:sldMkLst>
          <pc:docMk/>
          <pc:sldMk cId="3574993513" sldId="501"/>
        </pc:sldMkLst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3" creationId="{750DAC3A-42F2-569E-726C-7CB9313A5242}"/>
          </ac:spMkLst>
        </pc:spChg>
        <pc:spChg chg="add mod">
          <ac:chgData name="用 共" userId="674416862f0b68f3" providerId="LiveId" clId="{A8D5BE2A-CB8C-437E-8FC6-27F9AFF22FB1}" dt="2022-12-01T17:58:46.193" v="2096"/>
          <ac:spMkLst>
            <pc:docMk/>
            <pc:sldMk cId="3574993513" sldId="501"/>
            <ac:spMk id="4" creationId="{BEEDF7B0-78B2-25C8-EDEA-F246AD96FFD5}"/>
          </ac:spMkLst>
        </pc:spChg>
        <pc:spChg chg="add mod">
          <ac:chgData name="用 共" userId="674416862f0b68f3" providerId="LiveId" clId="{A8D5BE2A-CB8C-437E-8FC6-27F9AFF22FB1}" dt="2022-12-01T17:59:05.944" v="2099"/>
          <ac:spMkLst>
            <pc:docMk/>
            <pc:sldMk cId="3574993513" sldId="501"/>
            <ac:spMk id="5" creationId="{26457453-467E-038A-2EEE-1ECAA0685D92}"/>
          </ac:spMkLst>
        </pc:spChg>
        <pc:spChg chg="del mod">
          <ac:chgData name="用 共" userId="674416862f0b68f3" providerId="LiveId" clId="{A8D5BE2A-CB8C-437E-8FC6-27F9AFF22FB1}" dt="2022-12-01T17:59:04.999" v="2098" actId="478"/>
          <ac:spMkLst>
            <pc:docMk/>
            <pc:sldMk cId="3574993513" sldId="501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38.033" v="1986" actId="478"/>
          <ac:spMkLst>
            <pc:docMk/>
            <pc:sldMk cId="3574993513" sldId="501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8:44.916" v="2095" actId="478"/>
          <ac:spMkLst>
            <pc:docMk/>
            <pc:sldMk cId="3574993513" sldId="501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8:54.421" v="2097" actId="14100"/>
          <ac:spMkLst>
            <pc:docMk/>
            <pc:sldMk cId="3574993513" sldId="501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34.281" v="2105"/>
        <pc:sldMkLst>
          <pc:docMk/>
          <pc:sldMk cId="3173887895" sldId="502"/>
        </pc:sldMkLst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4" creationId="{34B8E72D-2FCA-5DD0-4A09-77A1D3F03348}"/>
          </ac:spMkLst>
        </pc:spChg>
        <pc:spChg chg="add mod">
          <ac:chgData name="用 共" userId="674416862f0b68f3" providerId="LiveId" clId="{A8D5BE2A-CB8C-437E-8FC6-27F9AFF22FB1}" dt="2022-12-01T17:59:17.481" v="2101"/>
          <ac:spMkLst>
            <pc:docMk/>
            <pc:sldMk cId="3173887895" sldId="502"/>
            <ac:spMk id="5" creationId="{1B32391E-B809-2F98-3387-138090992083}"/>
          </ac:spMkLst>
        </pc:spChg>
        <pc:spChg chg="add mod">
          <ac:chgData name="用 共" userId="674416862f0b68f3" providerId="LiveId" clId="{A8D5BE2A-CB8C-437E-8FC6-27F9AFF22FB1}" dt="2022-12-01T17:59:27.137" v="2103"/>
          <ac:spMkLst>
            <pc:docMk/>
            <pc:sldMk cId="3173887895" sldId="502"/>
            <ac:spMk id="6" creationId="{A9F09089-6F77-FF67-D008-E24650545B32}"/>
          </ac:spMkLst>
        </pc:spChg>
        <pc:spChg chg="del mod">
          <ac:chgData name="用 共" userId="674416862f0b68f3" providerId="LiveId" clId="{A8D5BE2A-CB8C-437E-8FC6-27F9AFF22FB1}" dt="2022-12-01T17:59:33.145" v="2104" actId="478"/>
          <ac:spMkLst>
            <pc:docMk/>
            <pc:sldMk cId="3173887895" sldId="502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42.043" v="1989" actId="478"/>
          <ac:spMkLst>
            <pc:docMk/>
            <pc:sldMk cId="3173887895" sldId="502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9:25.996" v="2102" actId="478"/>
          <ac:spMkLst>
            <pc:docMk/>
            <pc:sldMk cId="3173887895" sldId="502"/>
            <ac:spMk id="22" creationId="{DD54113C-F95E-7F86-64EF-1E9823DA7ECF}"/>
          </ac:spMkLst>
        </pc:spChg>
        <pc:spChg chg="del mod">
          <ac:chgData name="用 共" userId="674416862f0b68f3" providerId="LiveId" clId="{A8D5BE2A-CB8C-437E-8FC6-27F9AFF22FB1}" dt="2022-12-01T17:59:16.425" v="2100" actId="478"/>
          <ac:spMkLst>
            <pc:docMk/>
            <pc:sldMk cId="3173887895" sldId="502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9:34.281" v="2105"/>
          <ac:spMkLst>
            <pc:docMk/>
            <pc:sldMk cId="3173887895" sldId="502"/>
            <ac:spMk id="24" creationId="{05059382-991E-9BD1-DC6F-2815545D0D8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48.787" v="2106" actId="14100"/>
        <pc:sldMkLst>
          <pc:docMk/>
          <pc:sldMk cId="2393857225" sldId="503"/>
        </pc:sldMkLst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3" creationId="{A36D88D8-C905-832E-B054-352AA60CEE2E}"/>
          </ac:spMkLst>
        </pc:spChg>
        <pc:spChg chg="del">
          <ac:chgData name="用 共" userId="674416862f0b68f3" providerId="LiveId" clId="{A8D5BE2A-CB8C-437E-8FC6-27F9AFF22FB1}" dt="2022-12-01T17:42:45.915" v="1992" actId="478"/>
          <ac:spMkLst>
            <pc:docMk/>
            <pc:sldMk cId="2393857225" sldId="503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9:48.787" v="2106" actId="14100"/>
          <ac:spMkLst>
            <pc:docMk/>
            <pc:sldMk cId="2393857225" sldId="503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0:10.788" v="2114" actId="20577"/>
        <pc:sldMkLst>
          <pc:docMk/>
          <pc:sldMk cId="1755138417" sldId="504"/>
        </pc:sldMkLst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3" creationId="{88E317C1-3D6B-AC25-7C19-B01560F74488}"/>
          </ac:spMkLst>
        </pc:spChg>
        <pc:spChg chg="add mod">
          <ac:chgData name="用 共" userId="674416862f0b68f3" providerId="LiveId" clId="{A8D5BE2A-CB8C-437E-8FC6-27F9AFF22FB1}" dt="2022-12-01T18:00:10.788" v="2114" actId="20577"/>
          <ac:spMkLst>
            <pc:docMk/>
            <pc:sldMk cId="1755138417" sldId="504"/>
            <ac:spMk id="4" creationId="{1914196E-A46A-1F52-F3CE-6B772A43106E}"/>
          </ac:spMkLst>
        </pc:spChg>
        <pc:spChg chg="del mod">
          <ac:chgData name="用 共" userId="674416862f0b68f3" providerId="LiveId" clId="{A8D5BE2A-CB8C-437E-8FC6-27F9AFF22FB1}" dt="2022-12-01T18:00:06.477" v="2108" actId="478"/>
          <ac:spMkLst>
            <pc:docMk/>
            <pc:sldMk cId="1755138417" sldId="504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9:58.651" v="2107" actId="14100"/>
          <ac:spMkLst>
            <pc:docMk/>
            <pc:sldMk cId="1755138417" sldId="504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50.779" v="1995" actId="478"/>
          <ac:spMkLst>
            <pc:docMk/>
            <pc:sldMk cId="1755138417" sldId="504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1:28.448" v="2117"/>
        <pc:sldMkLst>
          <pc:docMk/>
          <pc:sldMk cId="1931825967" sldId="505"/>
        </pc:sldMkLst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" creationId="{7CABDABE-72FF-D298-A336-6701400B2F20}"/>
          </ac:spMkLst>
        </pc:spChg>
        <pc:spChg chg="del mod">
          <ac:chgData name="用 共" userId="674416862f0b68f3" providerId="LiveId" clId="{A8D5BE2A-CB8C-437E-8FC6-27F9AFF22FB1}" dt="2022-12-01T18:01:27.937" v="2116" actId="478"/>
          <ac:spMkLst>
            <pc:docMk/>
            <pc:sldMk cId="1931825967" sldId="505"/>
            <ac:spMk id="3" creationId="{0D083DED-9616-2631-AFD2-6C6FA1D51A11}"/>
          </ac:spMkLst>
        </pc:spChg>
        <pc:spChg chg="add 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4" creationId="{C65374EE-0DA4-7C7F-DE90-8A0E597AC81F}"/>
          </ac:spMkLst>
        </pc:spChg>
        <pc:spChg chg="add mod">
          <ac:chgData name="用 共" userId="674416862f0b68f3" providerId="LiveId" clId="{A8D5BE2A-CB8C-437E-8FC6-27F9AFF22FB1}" dt="2022-12-01T18:01:28.448" v="2117"/>
          <ac:spMkLst>
            <pc:docMk/>
            <pc:sldMk cId="1931825967" sldId="505"/>
            <ac:spMk id="5" creationId="{B909FD8C-64FB-7899-FC77-8517C0AFA181}"/>
          </ac:spMkLst>
        </pc:spChg>
        <pc:spChg chg="del">
          <ac:chgData name="用 共" userId="674416862f0b68f3" providerId="LiveId" clId="{A8D5BE2A-CB8C-437E-8FC6-27F9AFF22FB1}" dt="2022-12-01T17:42:56.083" v="1998" actId="478"/>
          <ac:spMkLst>
            <pc:docMk/>
            <pc:sldMk cId="1931825967" sldId="50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8:01:18.654" v="2115" actId="14100"/>
          <ac:spMkLst>
            <pc:docMk/>
            <pc:sldMk cId="1931825967" sldId="505"/>
            <ac:spMk id="24" creationId="{26B9C7F2-411A-1A27-176F-AD56CEDA7DD5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2730081" sldId="506"/>
        </pc:sldMkLst>
      </pc:sldChg>
      <pc:sldChg chg="addSp delSp modSp add mod modClrScheme chgLayout">
        <pc:chgData name="用 共" userId="674416862f0b68f3" providerId="LiveId" clId="{A8D5BE2A-CB8C-437E-8FC6-27F9AFF22FB1}" dt="2022-12-01T18:38:58.111" v="2426" actId="1076"/>
        <pc:sldMkLst>
          <pc:docMk/>
          <pc:sldMk cId="1648221105" sldId="506"/>
        </pc:sldMkLst>
        <pc:spChg chg="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5.208" v="2395" actId="255"/>
          <ac:spMkLst>
            <pc:docMk/>
            <pc:sldMk cId="1648221105" sldId="50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4" creationId="{A2C0DCF3-E41C-6AB2-E555-517BFCAA257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38:58.111" v="2426" actId="1076"/>
          <ac:spMkLst>
            <pc:docMk/>
            <pc:sldMk cId="1648221105" sldId="50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23.622" v="2162" actId="478"/>
          <ac:spMkLst>
            <pc:docMk/>
            <pc:sldMk cId="1648221105" sldId="506"/>
            <ac:spMk id="23" creationId="{B5A65CB6-76D5-FFE6-75FF-340E459BCF0D}"/>
          </ac:spMkLst>
        </pc:spChg>
        <pc:spChg chg="add del mod">
          <ac:chgData name="用 共" userId="674416862f0b68f3" providerId="LiveId" clId="{A8D5BE2A-CB8C-437E-8FC6-27F9AFF22FB1}" dt="2022-12-01T18:32:57.164" v="2390" actId="478"/>
          <ac:spMkLst>
            <pc:docMk/>
            <pc:sldMk cId="1648221105" sldId="506"/>
            <ac:spMk id="25" creationId="{CBE4FDB6-68C9-77C9-0D10-812E0684524D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85201551" sldId="506"/>
        </pc:sldMkLst>
      </pc:sldChg>
      <pc:sldChg chg="addSp delSp modSp add mod modClrScheme chgLayout">
        <pc:chgData name="用 共" userId="674416862f0b68f3" providerId="LiveId" clId="{A8D5BE2A-CB8C-437E-8FC6-27F9AFF22FB1}" dt="2022-12-01T18:39:22.851" v="2432" actId="478"/>
        <pc:sldMkLst>
          <pc:docMk/>
          <pc:sldMk cId="470167428" sldId="507"/>
        </pc:sldMkLst>
        <pc:spChg chg="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3.299" v="2398" actId="255"/>
          <ac:spMkLst>
            <pc:docMk/>
            <pc:sldMk cId="470167428" sldId="50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4" creationId="{FBD493F9-EBA7-3F29-52D9-4F7FBE60C26B}"/>
          </ac:spMkLst>
        </pc:spChg>
        <pc:spChg chg="add mod">
          <ac:chgData name="用 共" userId="674416862f0b68f3" providerId="LiveId" clId="{A8D5BE2A-CB8C-437E-8FC6-27F9AFF22FB1}" dt="2022-12-01T18:39:20.512" v="2431"/>
          <ac:spMkLst>
            <pc:docMk/>
            <pc:sldMk cId="470167428" sldId="507"/>
            <ac:spMk id="5" creationId="{1982F6E3-9771-1F9B-CF35-316909285000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19.524" v="2430" actId="478"/>
          <ac:spMkLst>
            <pc:docMk/>
            <pc:sldMk cId="470167428" sldId="507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9:22.851" v="2432" actId="478"/>
          <ac:spMkLst>
            <pc:docMk/>
            <pc:sldMk cId="470167428" sldId="507"/>
            <ac:spMk id="11" creationId="{1CD0AF8C-CB48-0022-034A-EA0BAE915D31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1.978" v="2168" actId="478"/>
          <ac:spMkLst>
            <pc:docMk/>
            <pc:sldMk cId="470167428" sldId="50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239062421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23686083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48221105" sldId="508"/>
        </pc:sldMkLst>
      </pc:sldChg>
      <pc:sldChg chg="addSp delSp modSp add mod modClrScheme chgLayout">
        <pc:chgData name="用 共" userId="674416862f0b68f3" providerId="LiveId" clId="{A8D5BE2A-CB8C-437E-8FC6-27F9AFF22FB1}" dt="2022-12-01T18:39:35.614" v="2435" actId="14100"/>
        <pc:sldMkLst>
          <pc:docMk/>
          <pc:sldMk cId="1883876701" sldId="508"/>
        </pc:sldMkLst>
        <pc:spChg chg="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7.532" v="2399" actId="255"/>
          <ac:spMkLst>
            <pc:docMk/>
            <pc:sldMk cId="1883876701" sldId="50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4" creationId="{C0D6DCC2-A59B-4C0D-9247-7F498F7136B9}"/>
          </ac:spMkLst>
        </pc:spChg>
        <pc:spChg chg="add mod">
          <ac:chgData name="用 共" userId="674416862f0b68f3" providerId="LiveId" clId="{A8D5BE2A-CB8C-437E-8FC6-27F9AFF22FB1}" dt="2022-12-01T18:39:30.166" v="2434"/>
          <ac:spMkLst>
            <pc:docMk/>
            <pc:sldMk cId="1883876701" sldId="508"/>
            <ac:spMk id="5" creationId="{F8254ADA-9073-5FC9-78FB-1C8136017B6E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29.901" v="2433" actId="478"/>
          <ac:spMkLst>
            <pc:docMk/>
            <pc:sldMk cId="1883876701" sldId="508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9:35.614" v="2435" actId="14100"/>
          <ac:spMkLst>
            <pc:docMk/>
            <pc:sldMk cId="1883876701" sldId="50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5.407" v="2171" actId="478"/>
          <ac:spMkLst>
            <pc:docMk/>
            <pc:sldMk cId="1883876701" sldId="508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87385021" sldId="50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302129440" sldId="509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15230388" sldId="509"/>
        </pc:sldMkLst>
      </pc:sldChg>
      <pc:sldChg chg="addSp delSp modSp add mod modClrScheme chgLayout">
        <pc:chgData name="用 共" userId="674416862f0b68f3" providerId="LiveId" clId="{A8D5BE2A-CB8C-437E-8FC6-27F9AFF22FB1}" dt="2022-12-01T18:40:36.816" v="2456" actId="1076"/>
        <pc:sldMkLst>
          <pc:docMk/>
          <pc:sldMk cId="4106114457" sldId="509"/>
        </pc:sldMkLst>
        <pc:spChg chg="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23.878" v="2400" actId="255"/>
          <ac:spMkLst>
            <pc:docMk/>
            <pc:sldMk cId="4106114457" sldId="509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5.888" v="2438" actId="478"/>
          <ac:spMkLst>
            <pc:docMk/>
            <pc:sldMk cId="4106114457" sldId="509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36.816" v="2456" actId="1076"/>
          <ac:spMkLst>
            <pc:docMk/>
            <pc:sldMk cId="4106114457" sldId="509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39.775" v="2436" actId="478"/>
          <ac:spMkLst>
            <pc:docMk/>
            <pc:sldMk cId="4106114457" sldId="509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1" creationId="{4F706EC9-E501-646E-9E6B-6518D0A256F5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9.788" v="2174" actId="478"/>
          <ac:spMkLst>
            <pc:docMk/>
            <pc:sldMk cId="4106114457" sldId="509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06.038" v="2446" actId="14100"/>
          <ac:spMkLst>
            <pc:docMk/>
            <pc:sldMk cId="4106114457" sldId="509"/>
            <ac:spMk id="26" creationId="{1E8AA045-03F5-D7D9-3431-50ABF7FF248D}"/>
          </ac:spMkLst>
        </pc:spChg>
        <pc:spChg chg="add mod">
          <ac:chgData name="用 共" userId="674416862f0b68f3" providerId="LiveId" clId="{A8D5BE2A-CB8C-437E-8FC6-27F9AFF22FB1}" dt="2022-12-01T18:39:46.115" v="2439"/>
          <ac:spMkLst>
            <pc:docMk/>
            <pc:sldMk cId="4106114457" sldId="509"/>
            <ac:spMk id="27" creationId="{87094E80-E0CB-8268-E887-F7C721970CE1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0167428" sldId="51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35931284" sldId="510"/>
        </pc:sldMkLst>
      </pc:sldChg>
      <pc:sldChg chg="addSp delSp modSp add mod modClrScheme chgLayout">
        <pc:chgData name="用 共" userId="674416862f0b68f3" providerId="LiveId" clId="{A8D5BE2A-CB8C-437E-8FC6-27F9AFF22FB1}" dt="2022-12-01T18:40:21.393" v="2451" actId="20577"/>
        <pc:sldMkLst>
          <pc:docMk/>
          <pc:sldMk cId="3766851642" sldId="510"/>
        </pc:sldMkLst>
        <pc:spChg chg="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19.964" v="2401" actId="255"/>
          <ac:spMkLst>
            <pc:docMk/>
            <pc:sldMk cId="3766851642" sldId="510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9.824" v="2440" actId="478"/>
          <ac:spMkLst>
            <pc:docMk/>
            <pc:sldMk cId="3766851642" sldId="510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01.446" v="2445" actId="1076"/>
          <ac:spMkLst>
            <pc:docMk/>
            <pc:sldMk cId="3766851642" sldId="510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13.998" v="2447" actId="478"/>
          <ac:spMkLst>
            <pc:docMk/>
            <pc:sldMk cId="3766851642" sldId="510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1" creationId="{32F220CA-2BBE-EFF6-553D-0EC49097E1F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4.613" v="2177" actId="478"/>
          <ac:spMkLst>
            <pc:docMk/>
            <pc:sldMk cId="3766851642" sldId="51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39:50.081" v="2441"/>
          <ac:spMkLst>
            <pc:docMk/>
            <pc:sldMk cId="3766851642" sldId="510"/>
            <ac:spMk id="26" creationId="{AE69F9D1-D25D-561A-8443-BD7CDB364824}"/>
          </ac:spMkLst>
        </pc:spChg>
        <pc:spChg chg="add mod">
          <ac:chgData name="用 共" userId="674416862f0b68f3" providerId="LiveId" clId="{A8D5BE2A-CB8C-437E-8FC6-27F9AFF22FB1}" dt="2022-12-01T18:40:21.393" v="2451" actId="20577"/>
          <ac:spMkLst>
            <pc:docMk/>
            <pc:sldMk cId="3766851642" sldId="510"/>
            <ac:spMk id="27" creationId="{1D400791-91DF-82BE-5A42-EB867E544E79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1:02.714" v="2457" actId="478"/>
        <pc:sldMkLst>
          <pc:docMk/>
          <pc:sldMk cId="1048273544" sldId="511"/>
        </pc:sldMkLst>
        <pc:spChg chg="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24.802" v="2402" actId="255"/>
          <ac:spMkLst>
            <pc:docMk/>
            <pc:sldMk cId="1048273544" sldId="511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4" creationId="{CA2F7A94-FBD8-654A-2267-37E1C67006E1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25.194" v="2452" actId="478"/>
          <ac:spMkLst>
            <pc:docMk/>
            <pc:sldMk cId="1048273544" sldId="511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7:27.254" v="2403" actId="478"/>
          <ac:spMkLst>
            <pc:docMk/>
            <pc:sldMk cId="1048273544" sldId="511"/>
            <ac:spMk id="11" creationId="{6F34AEBD-C506-0CCB-9395-C1AA41833AD7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9.247" v="2180" actId="478"/>
          <ac:spMkLst>
            <pc:docMk/>
            <pc:sldMk cId="1048273544" sldId="511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27.060" v="2454" actId="20577"/>
          <ac:spMkLst>
            <pc:docMk/>
            <pc:sldMk cId="1048273544" sldId="511"/>
            <ac:spMk id="26" creationId="{8C7BA5B9-88C8-1492-E295-3ED8A6807855}"/>
          </ac:spMkLst>
        </pc:spChg>
        <pc:spChg chg="add del mod">
          <ac:chgData name="用 共" userId="674416862f0b68f3" providerId="LiveId" clId="{A8D5BE2A-CB8C-437E-8FC6-27F9AFF22FB1}" dt="2022-12-01T18:41:02.714" v="2457" actId="478"/>
          <ac:spMkLst>
            <pc:docMk/>
            <pc:sldMk cId="1048273544" sldId="511"/>
            <ac:spMk id="27" creationId="{0A9AAA84-0663-F8F1-053F-42147697C9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883876701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176633103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56710702" sldId="512"/>
        </pc:sldMkLst>
      </pc:sldChg>
      <pc:sldChg chg="addSp delSp modSp add mod modClrScheme chgLayout">
        <pc:chgData name="用 共" userId="674416862f0b68f3" providerId="LiveId" clId="{A8D5BE2A-CB8C-437E-8FC6-27F9AFF22FB1}" dt="2022-12-01T18:41:19.547" v="2463"/>
        <pc:sldMkLst>
          <pc:docMk/>
          <pc:sldMk cId="3450123975" sldId="512"/>
        </pc:sldMkLst>
        <pc:spChg chg="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2.552" v="2404" actId="255"/>
          <ac:spMkLst>
            <pc:docMk/>
            <pc:sldMk cId="3450123975" sldId="512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4" creationId="{EE3C7869-4F0A-AA28-9256-5B47A898B981}"/>
          </ac:spMkLst>
        </pc:spChg>
        <pc:spChg chg="add mod">
          <ac:chgData name="用 共" userId="674416862f0b68f3" providerId="LiveId" clId="{A8D5BE2A-CB8C-437E-8FC6-27F9AFF22FB1}" dt="2022-12-01T18:41:11.552" v="2461"/>
          <ac:spMkLst>
            <pc:docMk/>
            <pc:sldMk cId="3450123975" sldId="512"/>
            <ac:spMk id="5" creationId="{AE85DB59-420B-1E25-A0EA-3754CC67657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11.131" v="2460" actId="478"/>
          <ac:spMkLst>
            <pc:docMk/>
            <pc:sldMk cId="3450123975" sldId="512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1:19.237" v="2462" actId="478"/>
          <ac:spMkLst>
            <pc:docMk/>
            <pc:sldMk cId="3450123975" sldId="512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3.673" v="2183" actId="478"/>
          <ac:spMkLst>
            <pc:docMk/>
            <pc:sldMk cId="3450123975" sldId="51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19.547" v="2463"/>
          <ac:spMkLst>
            <pc:docMk/>
            <pc:sldMk cId="3450123975" sldId="512"/>
            <ac:spMk id="26" creationId="{D6037A54-A53D-E881-D52F-9FB970B1D0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6114457" sldId="51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766851642" sldId="513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850678397" sldId="513"/>
        </pc:sldMkLst>
      </pc:sldChg>
      <pc:sldChg chg="addSp delSp modSp add mod modClrScheme chgLayout">
        <pc:chgData name="用 共" userId="674416862f0b68f3" providerId="LiveId" clId="{A8D5BE2A-CB8C-437E-8FC6-27F9AFF22FB1}" dt="2022-12-01T18:41:36.105" v="2469"/>
        <pc:sldMkLst>
          <pc:docMk/>
          <pc:sldMk cId="3879418973" sldId="513"/>
        </pc:sldMkLst>
        <pc:spChg chg="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7.460" v="2405" actId="255"/>
          <ac:spMkLst>
            <pc:docMk/>
            <pc:sldMk cId="3879418973" sldId="513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23.277" v="2464" actId="478"/>
          <ac:spMkLst>
            <pc:docMk/>
            <pc:sldMk cId="3879418973" sldId="513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35.762" v="2468" actId="478"/>
          <ac:spMkLst>
            <pc:docMk/>
            <pc:sldMk cId="3879418973" sldId="513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28.975" v="2466" actId="478"/>
          <ac:spMkLst>
            <pc:docMk/>
            <pc:sldMk cId="3879418973" sldId="513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1" creationId="{E9CE083C-AECD-9EA8-4448-41487158BE52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7.784" v="2186" actId="478"/>
          <ac:spMkLst>
            <pc:docMk/>
            <pc:sldMk cId="3879418973" sldId="513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23.605" v="2465"/>
          <ac:spMkLst>
            <pc:docMk/>
            <pc:sldMk cId="3879418973" sldId="513"/>
            <ac:spMk id="26" creationId="{105EBD5B-0145-0C51-8555-8DD0B1DB7CC1}"/>
          </ac:spMkLst>
        </pc:spChg>
        <pc:spChg chg="add mod">
          <ac:chgData name="用 共" userId="674416862f0b68f3" providerId="LiveId" clId="{A8D5BE2A-CB8C-437E-8FC6-27F9AFF22FB1}" dt="2022-12-01T18:41:29.379" v="2467"/>
          <ac:spMkLst>
            <pc:docMk/>
            <pc:sldMk cId="3879418973" sldId="513"/>
            <ac:spMk id="27" creationId="{2B0311F0-C1F9-E26F-B387-EFA5327D2926}"/>
          </ac:spMkLst>
        </pc:spChg>
        <pc:spChg chg="add mod">
          <ac:chgData name="用 共" userId="674416862f0b68f3" providerId="LiveId" clId="{A8D5BE2A-CB8C-437E-8FC6-27F9AFF22FB1}" dt="2022-12-01T18:41:36.105" v="2469"/>
          <ac:spMkLst>
            <pc:docMk/>
            <pc:sldMk cId="3879418973" sldId="513"/>
            <ac:spMk id="28" creationId="{7A296300-8DDA-6E67-C1E3-502E36552C00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48273544" sldId="51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378374848" sldId="514"/>
        </pc:sldMkLst>
      </pc:sldChg>
      <pc:sldChg chg="addSp delSp modSp add mod modClrScheme chgLayout">
        <pc:chgData name="用 共" userId="674416862f0b68f3" providerId="LiveId" clId="{A8D5BE2A-CB8C-437E-8FC6-27F9AFF22FB1}" dt="2022-12-01T18:41:54.453" v="2475" actId="20577"/>
        <pc:sldMkLst>
          <pc:docMk/>
          <pc:sldMk cId="1418275032" sldId="514"/>
        </pc:sldMkLst>
        <pc:spChg chg="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0.922" v="2406" actId="255"/>
          <ac:spMkLst>
            <pc:docMk/>
            <pc:sldMk cId="1418275032" sldId="514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1" creationId="{B55FCDDF-7081-7E02-E80B-1FD0BF0AC779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1.401" v="2189" actId="478"/>
          <ac:spMkLst>
            <pc:docMk/>
            <pc:sldMk cId="1418275032" sldId="51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6" creationId="{33CB0489-3B6D-B452-93D8-BE67F2CA8DC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7" creationId="{C0E129D2-A981-1DE9-4722-8F6BE01CCA8E}"/>
          </ac:spMkLst>
        </pc:spChg>
        <pc:spChg chg="add mod">
          <ac:chgData name="用 共" userId="674416862f0b68f3" providerId="LiveId" clId="{A8D5BE2A-CB8C-437E-8FC6-27F9AFF22FB1}" dt="2022-12-01T18:41:54.453" v="2475" actId="20577"/>
          <ac:spMkLst>
            <pc:docMk/>
            <pc:sldMk cId="1418275032" sldId="514"/>
            <ac:spMk id="28" creationId="{254654EC-4F8F-2A6A-3CB1-72F7E9485D4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2:11.818" v="2482" actId="20577"/>
        <pc:sldMkLst>
          <pc:docMk/>
          <pc:sldMk cId="1301085138" sldId="515"/>
        </pc:sldMkLst>
        <pc:spChg chg="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4.034" v="2407" actId="255"/>
          <ac:spMkLst>
            <pc:docMk/>
            <pc:sldMk cId="1301085138" sldId="515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4" creationId="{4651B349-2DFC-B9FD-8004-E3E1730BA6C4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5" creationId="{FF1D256A-F880-7EB8-45F3-2CC7C5566177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06.166" v="2476" actId="478"/>
          <ac:spMkLst>
            <pc:docMk/>
            <pc:sldMk cId="1301085138" sldId="515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11" creationId="{05BD4F46-8C51-4EBE-2CCF-5132B0880311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5.449" v="2192" actId="478"/>
          <ac:spMkLst>
            <pc:docMk/>
            <pc:sldMk cId="1301085138" sldId="51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11.818" v="2482" actId="20577"/>
          <ac:spMkLst>
            <pc:docMk/>
            <pc:sldMk cId="1301085138" sldId="515"/>
            <ac:spMk id="26" creationId="{984002EA-5F7E-4CFC-8FC4-71E165F8C82A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6354603" sldId="51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0123975" sldId="515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94677594" sldId="516"/>
        </pc:sldMkLst>
      </pc:sldChg>
      <pc:sldChg chg="addSp delSp modSp add mod modClrScheme chgLayout">
        <pc:chgData name="用 共" userId="674416862f0b68f3" providerId="LiveId" clId="{A8D5BE2A-CB8C-437E-8FC6-27F9AFF22FB1}" dt="2022-12-01T18:42:30.983" v="2486" actId="20577"/>
        <pc:sldMkLst>
          <pc:docMk/>
          <pc:sldMk cId="3628897507" sldId="516"/>
        </pc:sldMkLst>
        <pc:spChg chg="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7.728" v="2408" actId="255"/>
          <ac:spMkLst>
            <pc:docMk/>
            <pc:sldMk cId="3628897507" sldId="51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4" creationId="{54C214A7-087C-A9EE-A0DE-194C256E02E6}"/>
          </ac:spMkLst>
        </pc:spChg>
        <pc:spChg chg="add mod">
          <ac:chgData name="用 共" userId="674416862f0b68f3" providerId="LiveId" clId="{A8D5BE2A-CB8C-437E-8FC6-27F9AFF22FB1}" dt="2022-12-01T18:42:30.983" v="2486" actId="20577"/>
          <ac:spMkLst>
            <pc:docMk/>
            <pc:sldMk cId="3628897507" sldId="516"/>
            <ac:spMk id="5" creationId="{3966D29C-820E-4BB2-353A-43AEB964351E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1.083" v="2195" actId="478"/>
          <ac:spMkLst>
            <pc:docMk/>
            <pc:sldMk cId="3628897507" sldId="516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28.104" v="2484"/>
          <ac:spMkLst>
            <pc:docMk/>
            <pc:sldMk cId="3628897507" sldId="516"/>
            <ac:spMk id="26" creationId="{541EC152-56B1-F5C4-1C08-5DC5770E0BAF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79418973" sldId="51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8054752" sldId="517"/>
        </pc:sldMkLst>
      </pc:sldChg>
      <pc:sldChg chg="addSp delSp modSp add mod modClrScheme chgLayout">
        <pc:chgData name="用 共" userId="674416862f0b68f3" providerId="LiveId" clId="{A8D5BE2A-CB8C-437E-8FC6-27F9AFF22FB1}" dt="2022-12-01T18:42:53.830" v="2490"/>
        <pc:sldMkLst>
          <pc:docMk/>
          <pc:sldMk cId="1033844362" sldId="517"/>
        </pc:sldMkLst>
        <pc:spChg chg="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0.304" v="2409" actId="255"/>
          <ac:spMkLst>
            <pc:docMk/>
            <pc:sldMk cId="1033844362" sldId="517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2:41.300" v="2487" actId="478"/>
          <ac:spMkLst>
            <pc:docMk/>
            <pc:sldMk cId="1033844362" sldId="517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1" creationId="{08FD68A8-E96B-1190-5C7B-1E6E60D5F80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4.817" v="2198" actId="478"/>
          <ac:spMkLst>
            <pc:docMk/>
            <pc:sldMk cId="1033844362" sldId="517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41.565" v="2488"/>
          <ac:spMkLst>
            <pc:docMk/>
            <pc:sldMk cId="1033844362" sldId="517"/>
            <ac:spMk id="26" creationId="{3669D02C-04AF-2A15-46D3-37CE77CC4EE4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7" creationId="{859AF5CC-DFC2-D64E-82F4-1BE1357B7CFF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8" creationId="{8A152223-B86A-B132-24BD-8FCFA14F0CF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418275032" sldId="51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301085138" sldId="518"/>
        </pc:sldMkLst>
      </pc:sldChg>
      <pc:sldChg chg="addSp delSp modSp add mod modClrScheme chgLayout">
        <pc:chgData name="用 共" userId="674416862f0b68f3" providerId="LiveId" clId="{A8D5BE2A-CB8C-437E-8FC6-27F9AFF22FB1}" dt="2022-12-01T18:43:12.943" v="2494" actId="20577"/>
        <pc:sldMkLst>
          <pc:docMk/>
          <pc:sldMk cId="3076393468" sldId="518"/>
        </pc:sldMkLst>
        <pc:spChg chg="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9.539" v="2414" actId="255"/>
          <ac:spMkLst>
            <pc:docMk/>
            <pc:sldMk cId="3076393468" sldId="518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1" creationId="{446A70FE-0DF0-8788-35D7-BB0C5D8D1D1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9.233" v="2201" actId="478"/>
          <ac:spMkLst>
            <pc:docMk/>
            <pc:sldMk cId="3076393468" sldId="51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6" creationId="{8787EB8C-2524-4284-0045-67D9CE5562D7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7" creationId="{71F7C0B6-5B0E-385F-D36E-19C8FA1E1070}"/>
          </ac:spMkLst>
        </pc:spChg>
        <pc:spChg chg="add mod">
          <ac:chgData name="用 共" userId="674416862f0b68f3" providerId="LiveId" clId="{A8D5BE2A-CB8C-437E-8FC6-27F9AFF22FB1}" dt="2022-12-01T18:43:12.943" v="2494" actId="20577"/>
          <ac:spMkLst>
            <pc:docMk/>
            <pc:sldMk cId="3076393468" sldId="518"/>
            <ac:spMk id="28" creationId="{09A87216-9274-C565-7E1D-EC6F04189D5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50394017" sldId="51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67858153" sldId="519"/>
        </pc:sldMkLst>
      </pc:sldChg>
      <pc:sldChg chg="addSp delSp modSp add mod modClrScheme chgLayout">
        <pc:chgData name="用 共" userId="674416862f0b68f3" providerId="LiveId" clId="{A8D5BE2A-CB8C-437E-8FC6-27F9AFF22FB1}" dt="2022-12-01T18:43:25.419" v="2503" actId="20577"/>
        <pc:sldMkLst>
          <pc:docMk/>
          <pc:sldMk cId="1951548988" sldId="519"/>
        </pc:sldMkLst>
        <pc:spChg chg="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3.511" v="2410" actId="255"/>
          <ac:spMkLst>
            <pc:docMk/>
            <pc:sldMk cId="1951548988" sldId="51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4" creationId="{0A5376AE-AAE5-D4A9-B6EA-A4D99602972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5" creationId="{BF902BCD-F18A-C842-42F0-A15B558E54A0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19.393" v="2497" actId="478"/>
          <ac:spMkLst>
            <pc:docMk/>
            <pc:sldMk cId="1951548988" sldId="519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11" creationId="{31397DCF-8724-6E80-BE07-16F79A6980E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3.064" v="2204" actId="478"/>
          <ac:spMkLst>
            <pc:docMk/>
            <pc:sldMk cId="1951548988" sldId="519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26" creationId="{59ECB023-C7FA-2204-3695-444CD494D7E0}"/>
          </ac:spMkLst>
        </pc:spChg>
        <pc:spChg chg="add del mod">
          <ac:chgData name="用 共" userId="674416862f0b68f3" providerId="LiveId" clId="{A8D5BE2A-CB8C-437E-8FC6-27F9AFF22FB1}" dt="2022-12-01T18:43:23.430" v="2500" actId="478"/>
          <ac:spMkLst>
            <pc:docMk/>
            <pc:sldMk cId="1951548988" sldId="519"/>
            <ac:spMk id="27" creationId="{247EB0C2-F8A4-7390-8237-FAFE8F5010CA}"/>
          </ac:spMkLst>
        </pc:spChg>
        <pc:spChg chg="add del mod">
          <ac:chgData name="用 共" userId="674416862f0b68f3" providerId="LiveId" clId="{A8D5BE2A-CB8C-437E-8FC6-27F9AFF22FB1}" dt="2022-12-01T18:43:24.151" v="2501" actId="478"/>
          <ac:spMkLst>
            <pc:docMk/>
            <pc:sldMk cId="1951548988" sldId="519"/>
            <ac:spMk id="28" creationId="{8423ED88-BFBA-E038-A131-67A9FB674464}"/>
          </ac:spMkLst>
        </pc:spChg>
        <pc:spChg chg="add mod">
          <ac:chgData name="用 共" userId="674416862f0b68f3" providerId="LiveId" clId="{A8D5BE2A-CB8C-437E-8FC6-27F9AFF22FB1}" dt="2022-12-01T18:43:25.419" v="2503" actId="20577"/>
          <ac:spMkLst>
            <pc:docMk/>
            <pc:sldMk cId="1951548988" sldId="519"/>
            <ac:spMk id="29" creationId="{2DD210B4-AFD7-3627-EB60-812A2724167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628897507" sldId="519"/>
        </pc:sldMkLst>
      </pc:sldChg>
      <pc:sldChg chg="addSp delSp modSp add mod modClrScheme chgLayout">
        <pc:chgData name="用 共" userId="674416862f0b68f3" providerId="LiveId" clId="{A8D5BE2A-CB8C-437E-8FC6-27F9AFF22FB1}" dt="2022-12-01T18:43:36.183" v="2507" actId="20577"/>
        <pc:sldMkLst>
          <pc:docMk/>
          <pc:sldMk cId="161394711" sldId="520"/>
        </pc:sldMkLst>
        <pc:spChg chg="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5.030" v="2415" actId="255"/>
          <ac:spMkLst>
            <pc:docMk/>
            <pc:sldMk cId="161394711" sldId="52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4" creationId="{ACB98D54-2761-5348-CC54-81AA5A56EE7A}"/>
          </ac:spMkLst>
        </pc:spChg>
        <pc:spChg chg="add mod">
          <ac:chgData name="用 共" userId="674416862f0b68f3" providerId="LiveId" clId="{A8D5BE2A-CB8C-437E-8FC6-27F9AFF22FB1}" dt="2022-12-01T18:43:36.183" v="2507" actId="20577"/>
          <ac:spMkLst>
            <pc:docMk/>
            <pc:sldMk cId="161394711" sldId="520"/>
            <ac:spMk id="5" creationId="{53BE3FB2-0A68-3255-102B-110436FF6FEA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7.705" v="2207" actId="478"/>
          <ac:spMkLst>
            <pc:docMk/>
            <pc:sldMk cId="161394711" sldId="52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34.390" v="2505"/>
          <ac:spMkLst>
            <pc:docMk/>
            <pc:sldMk cId="161394711" sldId="520"/>
            <ac:spMk id="26" creationId="{19ADDD8D-9FED-E91E-9630-B2024887C93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3384436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0452672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795250686" sldId="521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076393468" sldId="521"/>
        </pc:sldMkLst>
      </pc:sldChg>
      <pc:sldChg chg="addSp delSp modSp add mod modClrScheme chgLayout">
        <pc:chgData name="用 共" userId="674416862f0b68f3" providerId="LiveId" clId="{A8D5BE2A-CB8C-437E-8FC6-27F9AFF22FB1}" dt="2022-12-01T18:44:04.199" v="2524"/>
        <pc:sldMkLst>
          <pc:docMk/>
          <pc:sldMk cId="4109913135" sldId="521"/>
        </pc:sldMkLst>
        <pc:spChg chg="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8.470" v="2416" actId="255"/>
          <ac:spMkLst>
            <pc:docMk/>
            <pc:sldMk cId="4109913135" sldId="521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03.856" v="2523" actId="478"/>
          <ac:spMkLst>
            <pc:docMk/>
            <pc:sldMk cId="4109913135" sldId="521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1" creationId="{7429AEAE-2980-2EBD-83E0-288AE8A8D9F2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34.497" v="2212" actId="478"/>
          <ac:spMkLst>
            <pc:docMk/>
            <pc:sldMk cId="4109913135" sldId="521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6" creationId="{FD82EF96-5CC9-0EC3-AA0C-B69C85C7E64B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7" creationId="{47F742F2-468D-B727-5D3F-55C1F0CB1405}"/>
          </ac:spMkLst>
        </pc:spChg>
        <pc:spChg chg="add mod">
          <ac:chgData name="用 共" userId="674416862f0b68f3" providerId="LiveId" clId="{A8D5BE2A-CB8C-437E-8FC6-27F9AFF22FB1}" dt="2022-12-01T18:43:55.254" v="2522" actId="20577"/>
          <ac:spMkLst>
            <pc:docMk/>
            <pc:sldMk cId="4109913135" sldId="521"/>
            <ac:spMk id="28" creationId="{0D211831-7478-735C-4FED-C603F6CBE66B}"/>
          </ac:spMkLst>
        </pc:spChg>
        <pc:spChg chg="add mod">
          <ac:chgData name="用 共" userId="674416862f0b68f3" providerId="LiveId" clId="{A8D5BE2A-CB8C-437E-8FC6-27F9AFF22FB1}" dt="2022-12-01T18:43:52.089" v="2520"/>
          <ac:spMkLst>
            <pc:docMk/>
            <pc:sldMk cId="4109913135" sldId="521"/>
            <ac:spMk id="29" creationId="{B5D646A4-C326-1CC4-69FC-31CE40E88E30}"/>
          </ac:spMkLst>
        </pc:spChg>
        <pc:spChg chg="add mod">
          <ac:chgData name="用 共" userId="674416862f0b68f3" providerId="LiveId" clId="{A8D5BE2A-CB8C-437E-8FC6-27F9AFF22FB1}" dt="2022-12-01T18:44:04.199" v="2524"/>
          <ac:spMkLst>
            <pc:docMk/>
            <pc:sldMk cId="4109913135" sldId="521"/>
            <ac:spMk id="30" creationId="{7AE0363B-29F2-F175-B006-5CF8FC8DC1D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609027890" sldId="52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951548988" sldId="522"/>
        </pc:sldMkLst>
      </pc:sldChg>
      <pc:sldChg chg="addSp delSp modSp add mod modClrScheme chgLayout">
        <pc:chgData name="用 共" userId="674416862f0b68f3" providerId="LiveId" clId="{A8D5BE2A-CB8C-437E-8FC6-27F9AFF22FB1}" dt="2022-12-01T18:45:46.754" v="2548" actId="478"/>
        <pc:sldMkLst>
          <pc:docMk/>
          <pc:sldMk cId="2980120007" sldId="522"/>
        </pc:sldMkLst>
        <pc:spChg chg="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1.798" v="2417" actId="255"/>
          <ac:spMkLst>
            <pc:docMk/>
            <pc:sldMk cId="2980120007" sldId="522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1" creationId="{4112F6DB-B1BA-EA3B-03F4-5A2AE70AAC6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38.609" v="2216" actId="478"/>
          <ac:spMkLst>
            <pc:docMk/>
            <pc:sldMk cId="2980120007" sldId="52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6" creationId="{0E914B2E-4AE1-29B1-E528-258D27AB879F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7" creationId="{685097B6-C039-F8B5-6825-597762865630}"/>
          </ac:spMkLst>
        </pc:spChg>
        <pc:spChg chg="add mod">
          <ac:chgData name="用 共" userId="674416862f0b68f3" providerId="LiveId" clId="{A8D5BE2A-CB8C-437E-8FC6-27F9AFF22FB1}" dt="2022-12-01T18:44:32.283" v="2527" actId="20577"/>
          <ac:spMkLst>
            <pc:docMk/>
            <pc:sldMk cId="2980120007" sldId="522"/>
            <ac:spMk id="28" creationId="{50EF3A3F-19B7-83A2-C123-EB796466606F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29" creationId="{101C8DBF-C8DD-46AF-FDA2-43F847380EB7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0" creationId="{CC5C24A9-5356-675A-4C07-DB5D32257C5E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1" creationId="{64D4ED84-FEA6-4D1C-A18D-9BDE6BC6294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1394711" sldId="523"/>
        </pc:sldMkLst>
      </pc:sldChg>
      <pc:sldChg chg="addSp delSp modSp add mod modClrScheme chgLayout">
        <pc:chgData name="用 共" userId="674416862f0b68f3" providerId="LiveId" clId="{A8D5BE2A-CB8C-437E-8FC6-27F9AFF22FB1}" dt="2022-12-01T18:44:53.745" v="2530" actId="20577"/>
        <pc:sldMkLst>
          <pc:docMk/>
          <pc:sldMk cId="1589078020" sldId="523"/>
        </pc:sldMkLst>
        <pc:spChg chg="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5.881" v="2418" actId="255"/>
          <ac:spMkLst>
            <pc:docMk/>
            <pc:sldMk cId="1589078020" sldId="523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4" creationId="{E7615A61-3D3D-3CFB-185C-44FE0AF0420C}"/>
          </ac:spMkLst>
        </pc:spChg>
        <pc:spChg chg="add mod">
          <ac:chgData name="用 共" userId="674416862f0b68f3" providerId="LiveId" clId="{A8D5BE2A-CB8C-437E-8FC6-27F9AFF22FB1}" dt="2022-12-01T18:44:53.745" v="2530" actId="20577"/>
          <ac:spMkLst>
            <pc:docMk/>
            <pc:sldMk cId="1589078020" sldId="523"/>
            <ac:spMk id="5" creationId="{D3A2BA5D-2B77-8B24-DA2A-AD03D3FBB6E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51.084" v="2528" actId="478"/>
          <ac:spMkLst>
            <pc:docMk/>
            <pc:sldMk cId="1589078020" sldId="523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2.846" v="2219" actId="478"/>
          <ac:spMkLst>
            <pc:docMk/>
            <pc:sldMk cId="1589078020" sldId="523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97174166" sldId="523"/>
        </pc:sldMkLst>
      </pc:sldChg>
      <pc:sldChg chg="addSp delSp modSp add mod modClrScheme chgLayout">
        <pc:chgData name="用 共" userId="674416862f0b68f3" providerId="LiveId" clId="{A8D5BE2A-CB8C-437E-8FC6-27F9AFF22FB1}" dt="2022-12-01T18:45:05.328" v="2534" actId="20577"/>
        <pc:sldMkLst>
          <pc:docMk/>
          <pc:sldMk cId="1212620753" sldId="524"/>
        </pc:sldMkLst>
        <pc:spChg chg="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0.085" v="2419" actId="255"/>
          <ac:spMkLst>
            <pc:docMk/>
            <pc:sldMk cId="1212620753" sldId="524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4" creationId="{6001A2BA-B9E0-A168-E1FE-866ECCFAAE82}"/>
          </ac:spMkLst>
        </pc:spChg>
        <pc:spChg chg="add mod">
          <ac:chgData name="用 共" userId="674416862f0b68f3" providerId="LiveId" clId="{A8D5BE2A-CB8C-437E-8FC6-27F9AFF22FB1}" dt="2022-12-01T18:45:05.328" v="2534" actId="20577"/>
          <ac:spMkLst>
            <pc:docMk/>
            <pc:sldMk cId="1212620753" sldId="524"/>
            <ac:spMk id="5" creationId="{6DC83B86-D265-7024-B70D-188C5D3E66A3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5.990" v="2222" actId="478"/>
          <ac:spMkLst>
            <pc:docMk/>
            <pc:sldMk cId="1212620753" sldId="52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03.143" v="2532"/>
          <ac:spMkLst>
            <pc:docMk/>
            <pc:sldMk cId="1212620753" sldId="524"/>
            <ac:spMk id="26" creationId="{E3D3F7AD-5DCA-ADB2-1C58-A713B7647B5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005382175" sldId="524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9913135" sldId="52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779649602" sldId="52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2980120007" sldId="525"/>
        </pc:sldMkLst>
      </pc:sldChg>
      <pc:sldChg chg="addSp delSp modSp add mod modClrScheme chgLayout">
        <pc:chgData name="用 共" userId="674416862f0b68f3" providerId="LiveId" clId="{A8D5BE2A-CB8C-437E-8FC6-27F9AFF22FB1}" dt="2022-12-01T18:45:20.951" v="2542"/>
        <pc:sldMkLst>
          <pc:docMk/>
          <pc:sldMk cId="3459066397" sldId="525"/>
        </pc:sldMkLst>
        <pc:spChg chg="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2.885" v="2420" actId="255"/>
          <ac:spMkLst>
            <pc:docMk/>
            <pc:sldMk cId="3459066397" sldId="525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20.507" v="2541" actId="478"/>
          <ac:spMkLst>
            <pc:docMk/>
            <pc:sldMk cId="3459066397" sldId="525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1" creationId="{38B6FF62-EAA7-67C3-68FA-CE33326F5AF4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9.678" v="2225" actId="478"/>
          <ac:spMkLst>
            <pc:docMk/>
            <pc:sldMk cId="3459066397" sldId="52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14.359" v="2540" actId="20577"/>
          <ac:spMkLst>
            <pc:docMk/>
            <pc:sldMk cId="3459066397" sldId="525"/>
            <ac:spMk id="26" creationId="{E45088ED-369C-766B-0398-0FA1FA8B9BC6}"/>
          </ac:spMkLst>
        </pc:spChg>
        <pc:spChg chg="add mod">
          <ac:chgData name="用 共" userId="674416862f0b68f3" providerId="LiveId" clId="{A8D5BE2A-CB8C-437E-8FC6-27F9AFF22FB1}" dt="2022-12-01T18:45:10.780" v="2536"/>
          <ac:spMkLst>
            <pc:docMk/>
            <pc:sldMk cId="3459066397" sldId="525"/>
            <ac:spMk id="27" creationId="{E071E755-B7D3-6D75-0C8A-57A722323336}"/>
          </ac:spMkLst>
        </pc:spChg>
        <pc:spChg chg="add mod">
          <ac:chgData name="用 共" userId="674416862f0b68f3" providerId="LiveId" clId="{A8D5BE2A-CB8C-437E-8FC6-27F9AFF22FB1}" dt="2022-12-01T18:45:20.951" v="2542"/>
          <ac:spMkLst>
            <pc:docMk/>
            <pc:sldMk cId="3459066397" sldId="525"/>
            <ac:spMk id="28" creationId="{1FD730A0-95C5-7180-7D22-06CC0D27CBC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589078020" sldId="52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46990781" sldId="526"/>
        </pc:sldMkLst>
      </pc:sldChg>
      <pc:sldChg chg="addSp delSp modSp add mod modClrScheme chgLayout">
        <pc:chgData name="用 共" userId="674416862f0b68f3" providerId="LiveId" clId="{A8D5BE2A-CB8C-437E-8FC6-27F9AFF22FB1}" dt="2022-12-01T18:46:08.121" v="2553" actId="20577"/>
        <pc:sldMkLst>
          <pc:docMk/>
          <pc:sldMk cId="3544998782" sldId="526"/>
        </pc:sldMkLst>
        <pc:spChg chg="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5.540" v="2421" actId="255"/>
          <ac:spMkLst>
            <pc:docMk/>
            <pc:sldMk cId="3544998782" sldId="526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1" creationId="{A061DEE8-56E3-CDDC-7FF3-D1C0836BD7D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53.974" v="2229" actId="478"/>
          <ac:spMkLst>
            <pc:docMk/>
            <pc:sldMk cId="3544998782" sldId="526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6" creationId="{75F540AD-5166-A74D-BF6A-27F5CD952986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7" creationId="{BF422A4B-7BAD-8E26-E451-4576DEA88978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8" creationId="{97AA06C8-E4AB-0776-B8FF-63E8155A30D2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29" creationId="{FD5F976A-0BDD-3843-661C-A4881E2B7930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30" creationId="{CA4EF564-35C2-E8DA-5B30-79F09B69E3E3}"/>
          </ac:spMkLst>
        </pc:spChg>
        <pc:spChg chg="add mod">
          <ac:chgData name="用 共" userId="674416862f0b68f3" providerId="LiveId" clId="{A8D5BE2A-CB8C-437E-8FC6-27F9AFF22FB1}" dt="2022-12-01T18:46:08.121" v="2553" actId="20577"/>
          <ac:spMkLst>
            <pc:docMk/>
            <pc:sldMk cId="3544998782" sldId="526"/>
            <ac:spMk id="31" creationId="{21AAC248-8507-40BA-8F53-F8B25053397A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212620753" sldId="527"/>
        </pc:sldMkLst>
      </pc:sldChg>
      <pc:sldChg chg="addSp delSp modSp add mod modClrScheme chgLayout">
        <pc:chgData name="用 共" userId="674416862f0b68f3" providerId="LiveId" clId="{A8D5BE2A-CB8C-437E-8FC6-27F9AFF22FB1}" dt="2022-12-01T18:46:16.784" v="2555"/>
        <pc:sldMkLst>
          <pc:docMk/>
          <pc:sldMk cId="3235395760" sldId="527"/>
        </pc:sldMkLst>
        <pc:spChg chg="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8.242" v="2422" actId="255"/>
          <ac:spMkLst>
            <pc:docMk/>
            <pc:sldMk cId="3235395760" sldId="52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4" creationId="{3DE19358-52AA-D4D0-0631-A35216DBE011}"/>
          </ac:spMkLst>
        </pc:spChg>
        <pc:spChg chg="add mod">
          <ac:chgData name="用 共" userId="674416862f0b68f3" providerId="LiveId" clId="{A8D5BE2A-CB8C-437E-8FC6-27F9AFF22FB1}" dt="2022-12-01T18:46:16.784" v="2555"/>
          <ac:spMkLst>
            <pc:docMk/>
            <pc:sldMk cId="3235395760" sldId="527"/>
            <ac:spMk id="5" creationId="{158150DC-145E-EA73-EC91-6A0D9716F8E3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6.523" v="2554" actId="478"/>
          <ac:spMkLst>
            <pc:docMk/>
            <pc:sldMk cId="3235395760" sldId="527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56.982" v="2232" actId="478"/>
          <ac:spMkLst>
            <pc:docMk/>
            <pc:sldMk cId="3235395760" sldId="52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77827520" sldId="527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83546738" sldId="528"/>
        </pc:sldMkLst>
      </pc:sldChg>
      <pc:sldChg chg="addSp delSp modSp add mod modClrScheme chgLayout">
        <pc:chgData name="用 共" userId="674416862f0b68f3" providerId="LiveId" clId="{A8D5BE2A-CB8C-437E-8FC6-27F9AFF22FB1}" dt="2022-12-01T18:46:28.753" v="2566" actId="20577"/>
        <pc:sldMkLst>
          <pc:docMk/>
          <pc:sldMk cId="731707401" sldId="528"/>
        </pc:sldMkLst>
        <pc:spChg chg="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4.490" v="2424" actId="255"/>
          <ac:spMkLst>
            <pc:docMk/>
            <pc:sldMk cId="731707401" sldId="52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4" creationId="{6345D935-5C1F-DF40-97B9-A5731DD1138C}"/>
          </ac:spMkLst>
        </pc:spChg>
        <pc:spChg chg="add mod">
          <ac:chgData name="用 共" userId="674416862f0b68f3" providerId="LiveId" clId="{A8D5BE2A-CB8C-437E-8FC6-27F9AFF22FB1}" dt="2022-12-01T18:46:19.572" v="2557"/>
          <ac:spMkLst>
            <pc:docMk/>
            <pc:sldMk cId="731707401" sldId="528"/>
            <ac:spMk id="5" creationId="{2EA6A55A-753F-AC17-6080-7FFB94668E73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9.249" v="2556" actId="478"/>
          <ac:spMkLst>
            <pc:docMk/>
            <pc:sldMk cId="731707401" sldId="528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6:24.275" v="2558" actId="478"/>
          <ac:spMkLst>
            <pc:docMk/>
            <pc:sldMk cId="731707401" sldId="52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4.126" v="2235" actId="478"/>
          <ac:spMkLst>
            <pc:docMk/>
            <pc:sldMk cId="731707401" sldId="52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6:28.753" v="2566" actId="20577"/>
          <ac:spMkLst>
            <pc:docMk/>
            <pc:sldMk cId="731707401" sldId="528"/>
            <ac:spMk id="26" creationId="{490E341C-F743-9E54-FF0C-27E47363A783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9066397" sldId="52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9809818" sldId="529"/>
        </pc:sldMkLst>
      </pc:sldChg>
      <pc:sldChg chg="addSp delSp modSp add mod modClrScheme chgLayout">
        <pc:chgData name="用 共" userId="674416862f0b68f3" providerId="LiveId" clId="{A8D5BE2A-CB8C-437E-8FC6-27F9AFF22FB1}" dt="2022-12-01T18:46:39.436" v="2572"/>
        <pc:sldMkLst>
          <pc:docMk/>
          <pc:sldMk cId="1004636155" sldId="529"/>
        </pc:sldMkLst>
        <pc:spChg chg="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1.195" v="2423" actId="255"/>
          <ac:spMkLst>
            <pc:docMk/>
            <pc:sldMk cId="1004636155" sldId="52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4" creationId="{CF4DD876-4520-A756-51D4-2563804A4F6A}"/>
          </ac:spMkLst>
        </pc:spChg>
        <pc:spChg chg="add del mod">
          <ac:chgData name="用 共" userId="674416862f0b68f3" providerId="LiveId" clId="{A8D5BE2A-CB8C-437E-8FC6-27F9AFF22FB1}" dt="2022-12-01T18:46:36.245" v="2571"/>
          <ac:spMkLst>
            <pc:docMk/>
            <pc:sldMk cId="1004636155" sldId="529"/>
            <ac:spMk id="5" creationId="{3308D874-136D-9DCB-C18B-194045DBF724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33.758" v="2567" actId="478"/>
          <ac:spMkLst>
            <pc:docMk/>
            <pc:sldMk cId="1004636155" sldId="529"/>
            <ac:spMk id="9" creationId="{CC6A13E8-BE6D-2ED7-A477-D27354B0E837}"/>
          </ac:spMkLst>
        </pc:spChg>
        <pc:spChg chg="add mod">
          <ac:chgData name="用 共" userId="674416862f0b68f3" providerId="LiveId" clId="{A8D5BE2A-CB8C-437E-8FC6-27F9AFF22FB1}" dt="2022-12-01T18:46:39.436" v="2572"/>
          <ac:spMkLst>
            <pc:docMk/>
            <pc:sldMk cId="1004636155" sldId="529"/>
            <ac:spMk id="11" creationId="{0DD629DA-6D61-F3C0-8C76-BCE0135FE69C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7.665" v="2238" actId="478"/>
          <ac:spMkLst>
            <pc:docMk/>
            <pc:sldMk cId="1004636155" sldId="529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544998782" sldId="529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4382322" sldId="530"/>
        </pc:sldMkLst>
      </pc:sldChg>
      <pc:sldChg chg="modSp new del">
        <pc:chgData name="用 共" userId="674416862f0b68f3" providerId="LiveId" clId="{A8D5BE2A-CB8C-437E-8FC6-27F9AFF22FB1}" dt="2022-12-01T18:33:35.872" v="2394" actId="47"/>
        <pc:sldMkLst>
          <pc:docMk/>
          <pc:sldMk cId="2297890224" sldId="530"/>
        </pc:sldMkLst>
        <pc:spChg chg="mod">
          <ac:chgData name="用 共" userId="674416862f0b68f3" providerId="LiveId" clId="{A8D5BE2A-CB8C-437E-8FC6-27F9AFF22FB1}" dt="2022-12-01T18:33:33.585" v="2393"/>
          <ac:spMkLst>
            <pc:docMk/>
            <pc:sldMk cId="2297890224" sldId="530"/>
            <ac:spMk id="2" creationId="{5D5433F0-21A6-27BE-CCAE-0244B0111B0D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35395760" sldId="530"/>
        </pc:sldMkLst>
      </pc:sldChg>
      <pc:sldChg chg="addSp delSp modSp add mod chgLayout">
        <pc:chgData name="用 共" userId="674416862f0b68f3" providerId="LiveId" clId="{A8D5BE2A-CB8C-437E-8FC6-27F9AFF22FB1}" dt="2022-12-01T18:51:03.761" v="2609" actId="14100"/>
        <pc:sldMkLst>
          <pc:docMk/>
          <pc:sldMk cId="3907035266" sldId="53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19.424" v="2587" actId="478"/>
          <ac:spMkLst>
            <pc:docMk/>
            <pc:sldMk cId="3907035266" sldId="530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35.564" v="2589" actId="478"/>
          <ac:spMkLst>
            <pc:docMk/>
            <pc:sldMk cId="3907035266" sldId="530"/>
            <ac:spMk id="5" creationId="{C6FD203C-83D7-473E-95BD-51B1A64E4CCC}"/>
          </ac:spMkLst>
        </pc:spChg>
        <pc:spChg chg="add mod ord">
          <ac:chgData name="用 共" userId="674416862f0b68f3" providerId="LiveId" clId="{A8D5BE2A-CB8C-437E-8FC6-27F9AFF22FB1}" dt="2022-12-01T18:51:03.761" v="2609" actId="14100"/>
          <ac:spMkLst>
            <pc:docMk/>
            <pc:sldMk cId="3907035266" sldId="530"/>
            <ac:spMk id="15" creationId="{8AF9E84D-6237-3AD6-E700-E0BF942E65D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731707401" sldId="53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997545699" sldId="531"/>
        </pc:sldMkLst>
      </pc:sldChg>
      <pc:sldChg chg="addSp delSp modSp add mod chgLayout">
        <pc:chgData name="用 共" userId="674416862f0b68f3" providerId="LiveId" clId="{A8D5BE2A-CB8C-437E-8FC6-27F9AFF22FB1}" dt="2022-12-01T18:51:10.191" v="2614" actId="167"/>
        <pc:sldMkLst>
          <pc:docMk/>
          <pc:sldMk cId="2212377593" sldId="53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1.719" v="2592" actId="478"/>
          <ac:spMkLst>
            <pc:docMk/>
            <pc:sldMk cId="2212377593" sldId="531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5.791" v="2610" actId="478"/>
          <ac:spMkLst>
            <pc:docMk/>
            <pc:sldMk cId="2212377593" sldId="531"/>
            <ac:spMk id="5" creationId="{DF56FF1B-4AFD-F1CA-A534-D53D883949F8}"/>
          </ac:spMkLst>
        </pc:spChg>
        <pc:spChg chg="add mod ord">
          <ac:chgData name="用 共" userId="674416862f0b68f3" providerId="LiveId" clId="{A8D5BE2A-CB8C-437E-8FC6-27F9AFF22FB1}" dt="2022-12-01T18:51:10.191" v="2614" actId="167"/>
          <ac:spMkLst>
            <pc:docMk/>
            <pc:sldMk cId="2212377593" sldId="531"/>
            <ac:spMk id="15" creationId="{536B2564-3898-3F49-394D-74C9F1F47BAA}"/>
          </ac:spMkLst>
        </pc:spChg>
      </pc:sldChg>
      <pc:sldChg chg="addSp delSp modSp add mod chgLayout">
        <pc:chgData name="用 共" userId="674416862f0b68f3" providerId="LiveId" clId="{A8D5BE2A-CB8C-437E-8FC6-27F9AFF22FB1}" dt="2022-12-01T18:51:11.578" v="2615" actId="167"/>
        <pc:sldMkLst>
          <pc:docMk/>
          <pc:sldMk cId="719266632" sldId="53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5.076" v="2595" actId="478"/>
          <ac:spMkLst>
            <pc:docMk/>
            <pc:sldMk cId="719266632" sldId="532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7.916" v="2612" actId="478"/>
          <ac:spMkLst>
            <pc:docMk/>
            <pc:sldMk cId="719266632" sldId="532"/>
            <ac:spMk id="5" creationId="{836E7C3F-87D8-6F54-6E31-5C9F27A2FF02}"/>
          </ac:spMkLst>
        </pc:spChg>
        <pc:spChg chg="add mod ord">
          <ac:chgData name="用 共" userId="674416862f0b68f3" providerId="LiveId" clId="{A8D5BE2A-CB8C-437E-8FC6-27F9AFF22FB1}" dt="2022-12-01T18:51:11.578" v="2615" actId="167"/>
          <ac:spMkLst>
            <pc:docMk/>
            <pc:sldMk cId="719266632" sldId="532"/>
            <ac:spMk id="6" creationId="{7987BCFD-F547-BBE5-BECC-48CED12B42E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04636155" sldId="532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07571607" sldId="532"/>
        </pc:sldMkLst>
      </pc:sldChg>
      <pc:sldChg chg="addSp delSp modSp add mod chgLayout">
        <pc:chgData name="用 共" userId="674416862f0b68f3" providerId="LiveId" clId="{A8D5BE2A-CB8C-437E-8FC6-27F9AFF22FB1}" dt="2022-12-01T18:51:14.254" v="2618" actId="167"/>
        <pc:sldMkLst>
          <pc:docMk/>
          <pc:sldMk cId="777054798" sldId="533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9.331" v="2600" actId="478"/>
          <ac:spMkLst>
            <pc:docMk/>
            <pc:sldMk cId="777054798" sldId="533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48.901" v="2599"/>
          <ac:spMkLst>
            <pc:docMk/>
            <pc:sldMk cId="777054798" sldId="533"/>
            <ac:spMk id="5" creationId="{200B6A2F-0AB5-A138-6A9E-7B0967EFDE61}"/>
          </ac:spMkLst>
        </pc:spChg>
        <pc:spChg chg="add del mod ord">
          <ac:chgData name="用 共" userId="674416862f0b68f3" providerId="LiveId" clId="{A8D5BE2A-CB8C-437E-8FC6-27F9AFF22FB1}" dt="2022-12-01T18:51:12.878" v="2616" actId="478"/>
          <ac:spMkLst>
            <pc:docMk/>
            <pc:sldMk cId="777054798" sldId="533"/>
            <ac:spMk id="12" creationId="{ECFF7BBB-4292-A0D1-F78A-878AAD7E0D0D}"/>
          </ac:spMkLst>
        </pc:spChg>
        <pc:spChg chg="add mod ord">
          <ac:chgData name="用 共" userId="674416862f0b68f3" providerId="LiveId" clId="{A8D5BE2A-CB8C-437E-8FC6-27F9AFF22FB1}" dt="2022-12-01T18:51:14.254" v="2618" actId="167"/>
          <ac:spMkLst>
            <pc:docMk/>
            <pc:sldMk cId="777054798" sldId="533"/>
            <ac:spMk id="13" creationId="{205892B8-36A7-93CE-B0C1-CCD8D47D644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738188734" sldId="533"/>
        </pc:sldMkLst>
      </pc:sldChg>
      <pc:sldChg chg="addSp delSp modSp add mod chgLayout">
        <pc:chgData name="用 共" userId="674416862f0b68f3" providerId="LiveId" clId="{A8D5BE2A-CB8C-437E-8FC6-27F9AFF22FB1}" dt="2022-12-01T18:51:18.309" v="2621" actId="167"/>
        <pc:sldMkLst>
          <pc:docMk/>
          <pc:sldMk cId="2307745589" sldId="534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2.752" v="2603" actId="478"/>
          <ac:spMkLst>
            <pc:docMk/>
            <pc:sldMk cId="2307745589" sldId="534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15.394" v="2619" actId="478"/>
          <ac:spMkLst>
            <pc:docMk/>
            <pc:sldMk cId="2307745589" sldId="534"/>
            <ac:spMk id="5" creationId="{579E6C91-BB54-3600-D0F2-1E6167A677BB}"/>
          </ac:spMkLst>
        </pc:spChg>
        <pc:spChg chg="add mod ord">
          <ac:chgData name="用 共" userId="674416862f0b68f3" providerId="LiveId" clId="{A8D5BE2A-CB8C-437E-8FC6-27F9AFF22FB1}" dt="2022-12-01T18:51:18.309" v="2621" actId="167"/>
          <ac:spMkLst>
            <pc:docMk/>
            <pc:sldMk cId="2307745589" sldId="534"/>
            <ac:spMk id="15" creationId="{8E4254A5-7BBC-4DA4-3767-2F6CE471461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11108731" sldId="53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04885700" sldId="535"/>
        </pc:sldMkLst>
      </pc:sldChg>
      <pc:sldChg chg="addSp delSp modSp add mod chgLayout">
        <pc:chgData name="用 共" userId="674416862f0b68f3" providerId="LiveId" clId="{A8D5BE2A-CB8C-437E-8FC6-27F9AFF22FB1}" dt="2022-12-01T18:51:22.059" v="2624" actId="167"/>
        <pc:sldMkLst>
          <pc:docMk/>
          <pc:sldMk cId="3648008706" sldId="535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6.430" v="2606" actId="478"/>
          <ac:spMkLst>
            <pc:docMk/>
            <pc:sldMk cId="3648008706" sldId="535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20.225" v="2622" actId="478"/>
          <ac:spMkLst>
            <pc:docMk/>
            <pc:sldMk cId="3648008706" sldId="535"/>
            <ac:spMk id="5" creationId="{1A7649BD-2FC8-37FD-0BD6-8E6E494B6E9E}"/>
          </ac:spMkLst>
        </pc:spChg>
        <pc:spChg chg="add mod ord">
          <ac:chgData name="用 共" userId="674416862f0b68f3" providerId="LiveId" clId="{A8D5BE2A-CB8C-437E-8FC6-27F9AFF22FB1}" dt="2022-12-01T18:51:22.059" v="2624" actId="167"/>
          <ac:spMkLst>
            <pc:docMk/>
            <pc:sldMk cId="3648008706" sldId="535"/>
            <ac:spMk id="15" creationId="{5E93B1B8-1B34-55C7-9DF5-5A56544A1BF8}"/>
          </ac:spMkLst>
        </pc:spChg>
      </pc:sldChg>
      <pc:sldChg chg="addSp delSp modSp add mod chgLayout">
        <pc:chgData name="用 共" userId="674416862f0b68f3" providerId="LiveId" clId="{A8D5BE2A-CB8C-437E-8FC6-27F9AFF22FB1}" dt="2022-12-01T18:51:26.921" v="2627" actId="167"/>
        <pc:sldMkLst>
          <pc:docMk/>
          <pc:sldMk cId="1524203609" sldId="536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3.847" v="2625" actId="478"/>
          <ac:spMkLst>
            <pc:docMk/>
            <pc:sldMk cId="1524203609" sldId="536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26.921" v="2627" actId="167"/>
          <ac:spMkLst>
            <pc:docMk/>
            <pc:sldMk cId="1524203609" sldId="536"/>
            <ac:spMk id="5" creationId="{E54D95B6-8B09-1EF0-0BA5-DFE4761EDE1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28518183" sldId="53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559910920" sldId="537"/>
        </pc:sldMkLst>
      </pc:sldChg>
      <pc:sldChg chg="addSp delSp modSp add mod chgLayout">
        <pc:chgData name="用 共" userId="674416862f0b68f3" providerId="LiveId" clId="{A8D5BE2A-CB8C-437E-8FC6-27F9AFF22FB1}" dt="2022-12-01T18:51:30.735" v="2630" actId="167"/>
        <pc:sldMkLst>
          <pc:docMk/>
          <pc:sldMk cId="3111523491" sldId="537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8.907" v="2628" actId="478"/>
          <ac:spMkLst>
            <pc:docMk/>
            <pc:sldMk cId="3111523491" sldId="537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0.735" v="2630" actId="167"/>
          <ac:spMkLst>
            <pc:docMk/>
            <pc:sldMk cId="3111523491" sldId="537"/>
            <ac:spMk id="5" creationId="{8750261A-57AC-5AA5-16D2-070842F706BC}"/>
          </ac:spMkLst>
        </pc:spChg>
      </pc:sldChg>
      <pc:sldChg chg="addSp delSp modSp add mod chgLayout">
        <pc:chgData name="用 共" userId="674416862f0b68f3" providerId="LiveId" clId="{A8D5BE2A-CB8C-437E-8FC6-27F9AFF22FB1}" dt="2022-12-01T18:51:34.337" v="2633" actId="167"/>
        <pc:sldMkLst>
          <pc:docMk/>
          <pc:sldMk cId="1939375648" sldId="538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2.688" v="2631" actId="478"/>
          <ac:spMkLst>
            <pc:docMk/>
            <pc:sldMk cId="1939375648" sldId="538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4.337" v="2633" actId="167"/>
          <ac:spMkLst>
            <pc:docMk/>
            <pc:sldMk cId="1939375648" sldId="538"/>
            <ac:spMk id="5" creationId="{9759A056-0344-69C6-0F85-570415548A1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65094565" sldId="53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8011905" sldId="539"/>
        </pc:sldMkLst>
      </pc:sldChg>
      <pc:sldChg chg="addSp delSp modSp add mod chgLayout">
        <pc:chgData name="用 共" userId="674416862f0b68f3" providerId="LiveId" clId="{A8D5BE2A-CB8C-437E-8FC6-27F9AFF22FB1}" dt="2022-12-01T18:51:38.396" v="2636" actId="167"/>
        <pc:sldMkLst>
          <pc:docMk/>
          <pc:sldMk cId="3768065250" sldId="539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6.505" v="2634" actId="478"/>
          <ac:spMkLst>
            <pc:docMk/>
            <pc:sldMk cId="3768065250" sldId="539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8.396" v="2636" actId="167"/>
          <ac:spMkLst>
            <pc:docMk/>
            <pc:sldMk cId="3768065250" sldId="539"/>
            <ac:spMk id="22" creationId="{96C82CEA-4B5C-D72D-B029-26CFF2584D73}"/>
          </ac:spMkLst>
        </pc:spChg>
      </pc:sldChg>
      <pc:sldChg chg="addSp delSp modSp add mod chgLayout">
        <pc:chgData name="用 共" userId="674416862f0b68f3" providerId="LiveId" clId="{A8D5BE2A-CB8C-437E-8FC6-27F9AFF22FB1}" dt="2022-12-01T18:51:42.936" v="2639" actId="167"/>
        <pc:sldMkLst>
          <pc:docMk/>
          <pc:sldMk cId="90112645" sldId="54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0.927" v="2637" actId="478"/>
          <ac:spMkLst>
            <pc:docMk/>
            <pc:sldMk cId="90112645" sldId="540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2.936" v="2639" actId="167"/>
          <ac:spMkLst>
            <pc:docMk/>
            <pc:sldMk cId="90112645" sldId="540"/>
            <ac:spMk id="22" creationId="{E04A0726-29D2-EB7C-6FBB-D45F357059C2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165312185" sldId="540"/>
        </pc:sldMkLst>
      </pc:sldChg>
      <pc:sldChg chg="addSp delSp modSp add mod chgLayout">
        <pc:chgData name="用 共" userId="674416862f0b68f3" providerId="LiveId" clId="{A8D5BE2A-CB8C-437E-8FC6-27F9AFF22FB1}" dt="2022-12-01T18:51:46.268" v="2642" actId="167"/>
        <pc:sldMkLst>
          <pc:docMk/>
          <pc:sldMk cId="1015459876" sldId="54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4.536" v="2640" actId="478"/>
          <ac:spMkLst>
            <pc:docMk/>
            <pc:sldMk cId="1015459876" sldId="541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6.268" v="2642" actId="167"/>
          <ac:spMkLst>
            <pc:docMk/>
            <pc:sldMk cId="1015459876" sldId="541"/>
            <ac:spMk id="22" creationId="{8DCCB8D1-2C89-F75F-AFA7-59012DBF817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42289615" sldId="541"/>
        </pc:sldMkLst>
      </pc:sldChg>
      <pc:sldChg chg="addSp delSp modSp add mod chgLayout">
        <pc:chgData name="用 共" userId="674416862f0b68f3" providerId="LiveId" clId="{A8D5BE2A-CB8C-437E-8FC6-27F9AFF22FB1}" dt="2022-12-01T18:51:50.440" v="2645" actId="167"/>
        <pc:sldMkLst>
          <pc:docMk/>
          <pc:sldMk cId="616220185" sldId="54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8.647" v="2643" actId="478"/>
          <ac:spMkLst>
            <pc:docMk/>
            <pc:sldMk cId="616220185" sldId="542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50.440" v="2645" actId="167"/>
          <ac:spMkLst>
            <pc:docMk/>
            <pc:sldMk cId="616220185" sldId="542"/>
            <ac:spMk id="23" creationId="{6B9EC19B-C770-3EC4-D39C-456A25DF9880}"/>
          </ac:spMkLst>
        </pc:spChg>
      </pc:sldChg>
      <pc:sldChg chg="addSp delSp modSp add mod chgLayout">
        <pc:chgData name="用 共" userId="674416862f0b68f3" providerId="LiveId" clId="{A8D5BE2A-CB8C-437E-8FC6-27F9AFF22FB1}" dt="2022-12-01T18:54:54.943" v="2655" actId="14100"/>
        <pc:sldMkLst>
          <pc:docMk/>
          <pc:sldMk cId="3728233426" sldId="55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4:51.088" v="2653" actId="478"/>
          <ac:spMkLst>
            <pc:docMk/>
            <pc:sldMk cId="3728233426" sldId="556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4:54.943" v="2655" actId="14100"/>
          <ac:spMkLst>
            <pc:docMk/>
            <pc:sldMk cId="3728233426" sldId="556"/>
            <ac:spMk id="5" creationId="{EBF3C540-899E-5460-A949-7C86208FD15F}"/>
          </ac:spMkLst>
        </pc:spChg>
      </pc:sldChg>
      <pc:sldChg chg="addSp delSp modSp add mod chgLayout">
        <pc:chgData name="用 共" userId="674416862f0b68f3" providerId="LiveId" clId="{A8D5BE2A-CB8C-437E-8FC6-27F9AFF22FB1}" dt="2022-12-01T18:55:13.425" v="2663" actId="1076"/>
        <pc:sldMkLst>
          <pc:docMk/>
          <pc:sldMk cId="2780135552" sldId="558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09.248" v="2660" actId="478"/>
          <ac:spMkLst>
            <pc:docMk/>
            <pc:sldMk cId="2780135552" sldId="558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5:13.425" v="2663" actId="1076"/>
          <ac:spMkLst>
            <pc:docMk/>
            <pc:sldMk cId="2780135552" sldId="558"/>
            <ac:spMk id="5" creationId="{7301F6A3-15D9-E984-8097-6F37730D5095}"/>
          </ac:spMkLst>
        </pc:spChg>
        <pc:spChg chg="add mod ord">
          <ac:chgData name="用 共" userId="674416862f0b68f3" providerId="LiveId" clId="{A8D5BE2A-CB8C-437E-8FC6-27F9AFF22FB1}" dt="2022-12-01T18:55:11.119" v="2662" actId="167"/>
          <ac:spMkLst>
            <pc:docMk/>
            <pc:sldMk cId="2780135552" sldId="558"/>
            <ac:spMk id="6" creationId="{79330891-600D-AFAA-42B2-9C597F9D4C64}"/>
          </ac:spMkLst>
        </pc:spChg>
      </pc:sldChg>
      <pc:sldChg chg="addSp delSp modSp add mod chgLayout">
        <pc:chgData name="用 共" userId="674416862f0b68f3" providerId="LiveId" clId="{A8D5BE2A-CB8C-437E-8FC6-27F9AFF22FB1}" dt="2022-12-01T18:55:03.287" v="2659" actId="1076"/>
        <pc:sldMkLst>
          <pc:docMk/>
          <pc:sldMk cId="4061928824" sldId="563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2" creationId="{A4571181-548B-B28D-93EC-ED39AB9B7C5F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3" creationId="{7F57AB10-2C2D-0877-7C6D-A9A068930047}"/>
          </ac:spMkLst>
        </pc:spChg>
        <pc:spChg chg="del">
          <ac:chgData name="用 共" userId="674416862f0b68f3" providerId="LiveId" clId="{A8D5BE2A-CB8C-437E-8FC6-27F9AFF22FB1}" dt="2022-12-01T18:54:58.675" v="2656" actId="478"/>
          <ac:spMkLst>
            <pc:docMk/>
            <pc:sldMk cId="4061928824" sldId="563"/>
            <ac:spMk id="4" creationId="{3E019EF6-F045-43EA-0F2B-5DA237CBF748}"/>
          </ac:spMkLst>
        </pc:spChg>
        <pc:spChg chg="mod">
          <ac:chgData name="用 共" userId="674416862f0b68f3" providerId="LiveId" clId="{A8D5BE2A-CB8C-437E-8FC6-27F9AFF22FB1}" dt="2022-12-01T18:55:03.287" v="2659" actId="1076"/>
          <ac:spMkLst>
            <pc:docMk/>
            <pc:sldMk cId="4061928824" sldId="563"/>
            <ac:spMk id="13" creationId="{B4F2F548-EC95-49D7-D708-A921F4126830}"/>
          </ac:spMkLst>
        </pc:spChg>
        <pc:spChg chg="add mod ord">
          <ac:chgData name="用 共" userId="674416862f0b68f3" providerId="LiveId" clId="{A8D5BE2A-CB8C-437E-8FC6-27F9AFF22FB1}" dt="2022-12-01T18:55:00.245" v="2658" actId="167"/>
          <ac:spMkLst>
            <pc:docMk/>
            <pc:sldMk cId="4061928824" sldId="563"/>
            <ac:spMk id="19" creationId="{0B8BE907-DD60-7B45-C8A2-A7882C01086E}"/>
          </ac:spMkLst>
        </pc:spChg>
      </pc:sldChg>
      <pc:sldChg chg="addSp delSp modSp add mod chgLayout">
        <pc:chgData name="用 共" userId="674416862f0b68f3" providerId="LiveId" clId="{A8D5BE2A-CB8C-437E-8FC6-27F9AFF22FB1}" dt="2022-12-01T18:55:43.572" v="2675" actId="404"/>
        <pc:sldMkLst>
          <pc:docMk/>
          <pc:sldMk cId="839487027" sldId="565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839487027" sldId="565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43.572" v="2675" actId="404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19.113" v="2664" actId="478"/>
          <ac:spMkLst>
            <pc:docMk/>
            <pc:sldMk cId="839487027" sldId="565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5:21.115" v="2666" actId="167"/>
          <ac:spMkLst>
            <pc:docMk/>
            <pc:sldMk cId="839487027" sldId="565"/>
            <ac:spMk id="5" creationId="{D5B05874-4D5C-3AD6-9FA4-2509AB936AF1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7" creationId="{C4276191-C51D-232F-267A-E67E7E65CE59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8" creationId="{284729A9-6664-3EC6-0EE6-19F3A5489D44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9" creationId="{4F8931A1-2850-A838-B8F3-54DA20FD8858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20" creationId="{9938FD82-B78D-185C-E05D-63CC65B835D4}"/>
          </ac:spMkLst>
        </pc:spChg>
        <pc:picChg chg="mod">
          <ac:chgData name="用 共" userId="674416862f0b68f3" providerId="LiveId" clId="{A8D5BE2A-CB8C-437E-8FC6-27F9AFF22FB1}" dt="2022-12-01T18:55:39.253" v="2670" actId="1076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9.563" v="2691" actId="167"/>
        <pc:sldMkLst>
          <pc:docMk/>
          <pc:sldMk cId="673398622" sldId="56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673398622" sldId="56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53.214" v="2680" actId="404"/>
          <ac:spMkLst>
            <pc:docMk/>
            <pc:sldMk cId="673398622" sldId="56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7.819" v="2689" actId="478"/>
          <ac:spMkLst>
            <pc:docMk/>
            <pc:sldMk cId="673398622" sldId="566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6:17.700" v="2683" actId="1076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7" creationId="{C4276191-C51D-232F-267A-E67E7E65CE59}"/>
          </ac:spMkLst>
        </pc:spChg>
        <pc:spChg chg="add mod ord">
          <ac:chgData name="用 共" userId="674416862f0b68f3" providerId="LiveId" clId="{A8D5BE2A-CB8C-437E-8FC6-27F9AFF22FB1}" dt="2022-12-01T18:56:49.563" v="2691" actId="167"/>
          <ac:spMkLst>
            <pc:docMk/>
            <pc:sldMk cId="673398622" sldId="566"/>
            <ac:spMk id="18" creationId="{AEA6CCCF-6950-8DD3-CACC-5AAC9D9427AD}"/>
          </ac:spMkLst>
        </pc:spChg>
        <pc:picChg chg="mod">
          <ac:chgData name="用 共" userId="674416862f0b68f3" providerId="LiveId" clId="{A8D5BE2A-CB8C-437E-8FC6-27F9AFF22FB1}" dt="2022-12-01T18:56:39.532" v="2685" actId="1076"/>
          <ac:picMkLst>
            <pc:docMk/>
            <pc:sldMk cId="673398622" sldId="566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6.135" v="2688" actId="167"/>
        <pc:sldMkLst>
          <pc:docMk/>
          <pc:sldMk cId="3334735715" sldId="567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4.108" v="2686" actId="478"/>
          <ac:spMkLst>
            <pc:docMk/>
            <pc:sldMk cId="3334735715" sldId="567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6:46.135" v="2688" actId="167"/>
          <ac:spMkLst>
            <pc:docMk/>
            <pc:sldMk cId="3334735715" sldId="567"/>
            <ac:spMk id="5" creationId="{494F7FFB-07F6-3599-DAE5-9AA483D07221}"/>
          </ac:spMkLst>
        </pc:spChg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244982046" sldId="568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658198745" sldId="569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3989215262" sldId="570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438526797" sldId="571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335300265" sldId="572"/>
        </pc:sldMkLst>
      </pc:sld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769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94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100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190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495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716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21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23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794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93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67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485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431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348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1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862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170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0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284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502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39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409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306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4961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5981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645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707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80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743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888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9864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5414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8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615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4098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939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82771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97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368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782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0925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78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646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9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1492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7768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6704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7779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0787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4240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3941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65222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291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2462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63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491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9106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051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819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5064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7215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0238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3441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97273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5994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210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93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24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46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1000" dirty="0">
                <a:solidFill>
                  <a:schemeClr val="accent6">
                    <a:lumMod val="75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computer examination</a:t>
            </a:r>
            <a:endParaRPr lang="zh-TW" altLang="en-US" sz="11000" dirty="0">
              <a:solidFill>
                <a:schemeClr val="accent6">
                  <a:lumMod val="75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7274663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7274663" cy="1331192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上機考考古題解析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162393"/>
              </p:ext>
            </p:extLst>
          </p:nvPr>
        </p:nvGraphicFramePr>
        <p:xfrm>
          <a:off x="351370" y="-17571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••••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FC41A07-9787-6A62-8137-8AC7DA6A8BBF}"/>
              </a:ext>
            </a:extLst>
          </p:cNvPr>
          <p:cNvSpPr/>
          <p:nvPr/>
        </p:nvSpPr>
        <p:spPr>
          <a:xfrm>
            <a:off x="5070690" y="1733176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C34E45A4-C9BB-2C5C-986E-B11EF2693AE3}"/>
              </a:ext>
            </a:extLst>
          </p:cNvPr>
          <p:cNvSpPr/>
          <p:nvPr/>
        </p:nvSpPr>
        <p:spPr>
          <a:xfrm>
            <a:off x="5246370" y="185488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910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151802"/>
            <a:ext cx="11188700" cy="1679225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147945" y="3400425"/>
            <a:ext cx="189611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質數個數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099068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151802"/>
            <a:ext cx="11188700" cy="1679225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003165" y="3750945"/>
            <a:ext cx="189611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質數總和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+2</a:t>
            </a:r>
          </a:p>
        </p:txBody>
      </p:sp>
    </p:spTree>
    <p:extLst>
      <p:ext uri="{BB962C8B-B14F-4D97-AF65-F5344CB8AC3E}">
        <p14:creationId xmlns:p14="http://schemas.microsoft.com/office/powerpoint/2010/main" val="3077730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5643542"/>
            <a:ext cx="11188700" cy="20314602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601970" y="2948940"/>
            <a:ext cx="201803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是偶數</a:t>
            </a:r>
            <a:endParaRPr lang="en-US" altLang="zh-TW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57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5643542"/>
            <a:ext cx="11188700" cy="22321238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689350" y="3337560"/>
            <a:ext cx="77597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M+1</a:t>
            </a:r>
          </a:p>
        </p:txBody>
      </p:sp>
    </p:spTree>
    <p:extLst>
      <p:ext uri="{BB962C8B-B14F-4D97-AF65-F5344CB8AC3E}">
        <p14:creationId xmlns:p14="http://schemas.microsoft.com/office/powerpoint/2010/main" val="2516132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8150522"/>
            <a:ext cx="11188700" cy="22321238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152390" y="1720868"/>
            <a:ext cx="426593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開始到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，判斷是否為質數</a:t>
            </a:r>
          </a:p>
        </p:txBody>
      </p:sp>
    </p:spTree>
    <p:extLst>
      <p:ext uri="{BB962C8B-B14F-4D97-AF65-F5344CB8AC3E}">
        <p14:creationId xmlns:p14="http://schemas.microsoft.com/office/powerpoint/2010/main" val="1584671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8150522"/>
            <a:ext cx="11188700" cy="22321238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152390" y="1720868"/>
            <a:ext cx="255905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非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偶數不是質數</a:t>
            </a:r>
          </a:p>
        </p:txBody>
      </p:sp>
    </p:spTree>
    <p:extLst>
      <p:ext uri="{BB962C8B-B14F-4D97-AF65-F5344CB8AC3E}">
        <p14:creationId xmlns:p14="http://schemas.microsoft.com/office/powerpoint/2010/main" val="1555843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8150522"/>
            <a:ext cx="11188700" cy="22321238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975350" y="2505728"/>
            <a:ext cx="178943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如果是質數</a:t>
            </a:r>
          </a:p>
        </p:txBody>
      </p:sp>
    </p:spTree>
    <p:extLst>
      <p:ext uri="{BB962C8B-B14F-4D97-AF65-F5344CB8AC3E}">
        <p14:creationId xmlns:p14="http://schemas.microsoft.com/office/powerpoint/2010/main" val="2682951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8150522"/>
            <a:ext cx="11188700" cy="22321238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6013450" y="2837824"/>
            <a:ext cx="4098290" cy="118235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如果輸出超過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10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個質數或沒有輸出過，就換行並輸出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=&gt;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21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8859182"/>
            <a:ext cx="11188700" cy="24909462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142B99A-950F-7E51-6EA7-B29E183D7747}"/>
              </a:ext>
            </a:extLst>
          </p:cNvPr>
          <p:cNvSpPr/>
          <p:nvPr/>
        </p:nvSpPr>
        <p:spPr>
          <a:xfrm>
            <a:off x="6356350" y="2948940"/>
            <a:ext cx="191897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質數個數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+1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3B7DCEB-99A7-41FD-6261-4A1D466FA11C}"/>
              </a:ext>
            </a:extLst>
          </p:cNvPr>
          <p:cNvSpPr/>
          <p:nvPr/>
        </p:nvSpPr>
        <p:spPr>
          <a:xfrm>
            <a:off x="6356350" y="3520440"/>
            <a:ext cx="191897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質數總和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+i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071BB9F-C38E-F3CA-AEBD-BE1266F1A5FB}"/>
              </a:ext>
            </a:extLst>
          </p:cNvPr>
          <p:cNvSpPr/>
          <p:nvPr/>
        </p:nvSpPr>
        <p:spPr>
          <a:xfrm>
            <a:off x="6356350" y="4091940"/>
            <a:ext cx="103505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i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84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1015642"/>
            <a:ext cx="11188700" cy="24909462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071BB9F-C38E-F3CA-AEBD-BE1266F1A5FB}"/>
              </a:ext>
            </a:extLst>
          </p:cNvPr>
          <p:cNvSpPr/>
          <p:nvPr/>
        </p:nvSpPr>
        <p:spPr>
          <a:xfrm>
            <a:off x="4276090" y="2948940"/>
            <a:ext cx="87503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986546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39394"/>
              </p:ext>
            </p:extLst>
          </p:nvPr>
        </p:nvGraphicFramePr>
        <p:xfrm>
          <a:off x="351370" y="-17571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•••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16D49CE6-DD77-F1E4-4712-B4C75BDB72D2}"/>
              </a:ext>
            </a:extLst>
          </p:cNvPr>
          <p:cNvSpPr/>
          <p:nvPr/>
        </p:nvSpPr>
        <p:spPr>
          <a:xfrm>
            <a:off x="5070690" y="3054738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B9250120-C63A-A51B-B1B5-87ED96D8E769}"/>
              </a:ext>
            </a:extLst>
          </p:cNvPr>
          <p:cNvSpPr/>
          <p:nvPr/>
        </p:nvSpPr>
        <p:spPr>
          <a:xfrm>
            <a:off x="5246370" y="317644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944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21015642"/>
            <a:ext cx="11188700" cy="24909462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071BB9F-C38E-F3CA-AEBD-BE1266F1A5FB}"/>
              </a:ext>
            </a:extLst>
          </p:cNvPr>
          <p:cNvSpPr/>
          <p:nvPr/>
        </p:nvSpPr>
        <p:spPr>
          <a:xfrm>
            <a:off x="4276090" y="2948940"/>
            <a:ext cx="87503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AFE7A0C-DA0A-9CCC-8970-5CAFA6CB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03" y="1500860"/>
            <a:ext cx="9585794" cy="53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80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en-US" sz="1600" kern="100" dirty="0">
                <a:effectLst/>
              </a:rPr>
              <a:t>請撰寫一終極密碼程式。</a:t>
            </a:r>
            <a:r>
              <a:rPr lang="en-US" altLang="zh-TW" sz="1600" kern="100" dirty="0">
                <a:effectLst/>
              </a:rPr>
              <a:t>(</a:t>
            </a:r>
            <a:r>
              <a:rPr lang="zh-TW" altLang="en-US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</a:rPr>
              <a:t>)</a:t>
            </a:r>
            <a:endParaRPr lang="zh-TW" altLang="en-US" dirty="0"/>
          </a:p>
        </p:txBody>
      </p:sp>
      <p:pic>
        <p:nvPicPr>
          <p:cNvPr id="2" name="錄製_2022_12_23_04_42_27_273">
            <a:hlinkClick r:id="" action="ppaction://media"/>
            <a:extLst>
              <a:ext uri="{FF2B5EF4-FFF2-40B4-BE49-F238E27FC236}">
                <a16:creationId xmlns:a16="http://schemas.microsoft.com/office/drawing/2014/main" id="{1A45A744-9470-ED2D-5016-DC5818953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9650" y="2093538"/>
            <a:ext cx="7543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44378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3979545" y="1965960"/>
            <a:ext cx="303911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使用亂數前記得要加</a:t>
            </a:r>
          </a:p>
        </p:txBody>
      </p:sp>
    </p:spTree>
    <p:extLst>
      <p:ext uri="{BB962C8B-B14F-4D97-AF65-F5344CB8AC3E}">
        <p14:creationId xmlns:p14="http://schemas.microsoft.com/office/powerpoint/2010/main" val="208224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0515600" cy="65954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1609724" y="2948940"/>
            <a:ext cx="5934075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最大值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最小值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答案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, 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玩家猜測的數字</a:t>
            </a:r>
          </a:p>
        </p:txBody>
      </p:sp>
    </p:spTree>
    <p:extLst>
      <p:ext uri="{BB962C8B-B14F-4D97-AF65-F5344CB8AC3E}">
        <p14:creationId xmlns:p14="http://schemas.microsoft.com/office/powerpoint/2010/main" val="2608134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74077"/>
            <a:ext cx="10515600" cy="65954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4131944" y="3429000"/>
            <a:ext cx="3587115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以現在時間設定亂數種子</a:t>
            </a:r>
          </a:p>
        </p:txBody>
      </p:sp>
    </p:spTree>
    <p:extLst>
      <p:ext uri="{BB962C8B-B14F-4D97-AF65-F5344CB8AC3E}">
        <p14:creationId xmlns:p14="http://schemas.microsoft.com/office/powerpoint/2010/main" val="57663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874077"/>
            <a:ext cx="10515600" cy="65954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7294245" y="3848100"/>
            <a:ext cx="1468756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計算答案</a:t>
            </a:r>
          </a:p>
        </p:txBody>
      </p:sp>
    </p:spTree>
    <p:extLst>
      <p:ext uri="{BB962C8B-B14F-4D97-AF65-F5344CB8AC3E}">
        <p14:creationId xmlns:p14="http://schemas.microsoft.com/office/powerpoint/2010/main" val="3548796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829424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3621404" y="1577887"/>
            <a:ext cx="4265296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重複執行到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break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或程式終止</a:t>
            </a:r>
          </a:p>
        </p:txBody>
      </p:sp>
    </p:spTree>
    <p:extLst>
      <p:ext uri="{BB962C8B-B14F-4D97-AF65-F5344CB8AC3E}">
        <p14:creationId xmlns:p14="http://schemas.microsoft.com/office/powerpoint/2010/main" val="749015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3829424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6570344" y="2515147"/>
            <a:ext cx="889636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1851729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6692902" y="1362269"/>
            <a:ext cx="3152776" cy="88954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如果玩家輸入的數值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&gt;=Max 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或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&lt;= Min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62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6692902" y="1775459"/>
            <a:ext cx="3525518" cy="47635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"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你是來亂的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!!!!"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512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154657"/>
              </p:ext>
            </p:extLst>
          </p:nvPr>
        </p:nvGraphicFramePr>
        <p:xfrm>
          <a:off x="351370" y="-17571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63041D9-E782-DD4D-D9FC-291D357A82C0}"/>
              </a:ext>
            </a:extLst>
          </p:cNvPr>
          <p:cNvSpPr/>
          <p:nvPr/>
        </p:nvSpPr>
        <p:spPr>
          <a:xfrm>
            <a:off x="5070690" y="4294149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C475C553-9CA0-D2D9-99A9-BB7F7F8AFF63}"/>
              </a:ext>
            </a:extLst>
          </p:cNvPr>
          <p:cNvSpPr/>
          <p:nvPr/>
        </p:nvSpPr>
        <p:spPr>
          <a:xfrm>
            <a:off x="5246370" y="4415856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465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5267962" y="2878649"/>
            <a:ext cx="3152776" cy="88954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如果玩家猜測的數值比實際答案大</a:t>
            </a:r>
          </a:p>
        </p:txBody>
      </p:sp>
    </p:spTree>
    <p:extLst>
      <p:ext uri="{BB962C8B-B14F-4D97-AF65-F5344CB8AC3E}">
        <p14:creationId xmlns:p14="http://schemas.microsoft.com/office/powerpoint/2010/main" val="212579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CB81CEA-E5D1-A895-428F-1DCCED1385AB}"/>
              </a:ext>
            </a:extLst>
          </p:cNvPr>
          <p:cNvSpPr/>
          <p:nvPr/>
        </p:nvSpPr>
        <p:spPr>
          <a:xfrm>
            <a:off x="4696462" y="3294573"/>
            <a:ext cx="399795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將上限設為玩家猜測的數值</a:t>
            </a:r>
          </a:p>
        </p:txBody>
      </p:sp>
    </p:spTree>
    <p:extLst>
      <p:ext uri="{BB962C8B-B14F-4D97-AF65-F5344CB8AC3E}">
        <p14:creationId xmlns:p14="http://schemas.microsoft.com/office/powerpoint/2010/main" val="843484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180F3F6-7BA6-2591-EA58-4FCC9DC77680}"/>
              </a:ext>
            </a:extLst>
          </p:cNvPr>
          <p:cNvSpPr/>
          <p:nvPr/>
        </p:nvSpPr>
        <p:spPr>
          <a:xfrm>
            <a:off x="5092702" y="3980373"/>
            <a:ext cx="484377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如果玩家猜測的數值比實際答案小</a:t>
            </a:r>
          </a:p>
        </p:txBody>
      </p:sp>
    </p:spTree>
    <p:extLst>
      <p:ext uri="{BB962C8B-B14F-4D97-AF65-F5344CB8AC3E}">
        <p14:creationId xmlns:p14="http://schemas.microsoft.com/office/powerpoint/2010/main" val="82190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0269D37-A36A-7864-F657-DDC75F10B0C9}"/>
              </a:ext>
            </a:extLst>
          </p:cNvPr>
          <p:cNvSpPr/>
          <p:nvPr/>
        </p:nvSpPr>
        <p:spPr>
          <a:xfrm>
            <a:off x="4399282" y="4414713"/>
            <a:ext cx="399795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將下限設為玩家猜測的數值</a:t>
            </a:r>
          </a:p>
        </p:txBody>
      </p:sp>
    </p:spTree>
    <p:extLst>
      <p:ext uri="{BB962C8B-B14F-4D97-AF65-F5344CB8AC3E}">
        <p14:creationId xmlns:p14="http://schemas.microsoft.com/office/powerpoint/2010/main" val="3901228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0269D37-A36A-7864-F657-DDC75F10B0C9}"/>
              </a:ext>
            </a:extLst>
          </p:cNvPr>
          <p:cNvSpPr/>
          <p:nvPr/>
        </p:nvSpPr>
        <p:spPr>
          <a:xfrm>
            <a:off x="3139442" y="4993833"/>
            <a:ext cx="235965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如果玩家猜中了</a:t>
            </a:r>
          </a:p>
        </p:txBody>
      </p:sp>
    </p:spTree>
    <p:extLst>
      <p:ext uri="{BB962C8B-B14F-4D97-AF65-F5344CB8AC3E}">
        <p14:creationId xmlns:p14="http://schemas.microsoft.com/office/powerpoint/2010/main" val="196231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0269D37-A36A-7864-F657-DDC75F10B0C9}"/>
              </a:ext>
            </a:extLst>
          </p:cNvPr>
          <p:cNvSpPr/>
          <p:nvPr/>
        </p:nvSpPr>
        <p:spPr>
          <a:xfrm>
            <a:off x="3139442" y="4993833"/>
            <a:ext cx="152399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輸出答案</a:t>
            </a:r>
          </a:p>
        </p:txBody>
      </p:sp>
    </p:spTree>
    <p:extLst>
      <p:ext uri="{BB962C8B-B14F-4D97-AF65-F5344CB8AC3E}">
        <p14:creationId xmlns:p14="http://schemas.microsoft.com/office/powerpoint/2010/main" val="28883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0269D37-A36A-7864-F657-DDC75F10B0C9}"/>
              </a:ext>
            </a:extLst>
          </p:cNvPr>
          <p:cNvSpPr/>
          <p:nvPr/>
        </p:nvSpPr>
        <p:spPr>
          <a:xfrm>
            <a:off x="3771902" y="5755833"/>
            <a:ext cx="3985258" cy="46111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break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跳脫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while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迴圈</a:t>
            </a:r>
          </a:p>
        </p:txBody>
      </p:sp>
    </p:spTree>
    <p:extLst>
      <p:ext uri="{BB962C8B-B14F-4D97-AF65-F5344CB8AC3E}">
        <p14:creationId xmlns:p14="http://schemas.microsoft.com/office/powerpoint/2010/main" val="209472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22347"/>
            <a:ext cx="10515600" cy="12119984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argc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char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argv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[])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最大值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最小值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答案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玩家猜測的數字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1000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99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NULL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()%((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- 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+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計算答案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終極密碼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"==&gt;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請輸入你猜的數字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   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如果玩家輸入的數值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&gt;=Max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或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&lt;= Min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則輸出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你是來亂的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!!!!"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如果玩家猜測的數值比實際答案大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讓上限變成玩家猜測的數值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 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如果玩家猜測的數值比實際答案小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Guess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讓下限變成玩家猜測的數值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如果玩家猜中了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"BINGO!!!!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你猜對了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!!!!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密碼是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Ans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利用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break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跳出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while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迴圈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system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"PAUSE"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EXIT_SUCCESS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第四題：終極密碼</a:t>
            </a:r>
            <a:endParaRPr lang="zh-TW" altLang="en-US" dirty="0"/>
          </a:p>
        </p:txBody>
      </p:sp>
      <p:pic>
        <p:nvPicPr>
          <p:cNvPr id="7" name="錄製_2022_12_23_04_42_27_273">
            <a:hlinkClick r:id="" action="ppaction://media"/>
            <a:extLst>
              <a:ext uri="{FF2B5EF4-FFF2-40B4-BE49-F238E27FC236}">
                <a16:creationId xmlns:a16="http://schemas.microsoft.com/office/drawing/2014/main" id="{C49AD299-DDD6-5FCE-90D6-2B620EFB5C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2940" y="1494659"/>
            <a:ext cx="8511540" cy="507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51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639223"/>
              </p:ext>
            </p:extLst>
          </p:nvPr>
        </p:nvGraphicFramePr>
        <p:xfrm>
          <a:off x="351370" y="-17571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7E26E12-3DC6-7A86-6C18-1406E44C57F1}"/>
              </a:ext>
            </a:extLst>
          </p:cNvPr>
          <p:cNvSpPr/>
          <p:nvPr/>
        </p:nvSpPr>
        <p:spPr>
          <a:xfrm>
            <a:off x="5070690" y="5525083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BC64E420-51E3-BED4-9421-5264B6C44915}"/>
              </a:ext>
            </a:extLst>
          </p:cNvPr>
          <p:cNvSpPr/>
          <p:nvPr/>
        </p:nvSpPr>
        <p:spPr>
          <a:xfrm>
            <a:off x="5246370" y="564679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209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80383"/>
              </p:ext>
            </p:extLst>
          </p:nvPr>
        </p:nvGraphicFramePr>
        <p:xfrm>
          <a:off x="351370" y="-61005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484F434-7C0D-6586-0B56-7DBB516B4F82}"/>
              </a:ext>
            </a:extLst>
          </p:cNvPr>
          <p:cNvSpPr/>
          <p:nvPr/>
        </p:nvSpPr>
        <p:spPr>
          <a:xfrm>
            <a:off x="7284720" y="2725362"/>
            <a:ext cx="45559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DE4E5064-F002-E1FB-BBDC-7E2FDD70DF7A}"/>
              </a:ext>
            </a:extLst>
          </p:cNvPr>
          <p:cNvSpPr/>
          <p:nvPr/>
        </p:nvSpPr>
        <p:spPr>
          <a:xfrm rot="10800000">
            <a:off x="7452780" y="286906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897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75735"/>
              </p:ext>
            </p:extLst>
          </p:nvPr>
        </p:nvGraphicFramePr>
        <p:xfrm>
          <a:off x="351370" y="-61005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EB64F96-F592-D4AF-AB20-84E58E0C9E30}"/>
              </a:ext>
            </a:extLst>
          </p:cNvPr>
          <p:cNvSpPr/>
          <p:nvPr/>
        </p:nvSpPr>
        <p:spPr>
          <a:xfrm>
            <a:off x="7284720" y="3848677"/>
            <a:ext cx="45559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CCA88B3-F0A2-6D4F-C585-9B798F7B05AE}"/>
              </a:ext>
            </a:extLst>
          </p:cNvPr>
          <p:cNvSpPr/>
          <p:nvPr/>
        </p:nvSpPr>
        <p:spPr>
          <a:xfrm rot="10800000">
            <a:off x="7452780" y="399237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75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902317"/>
              </p:ext>
            </p:extLst>
          </p:nvPr>
        </p:nvGraphicFramePr>
        <p:xfrm>
          <a:off x="351370" y="-61005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EB64F96-F592-D4AF-AB20-84E58E0C9E30}"/>
              </a:ext>
            </a:extLst>
          </p:cNvPr>
          <p:cNvSpPr/>
          <p:nvPr/>
        </p:nvSpPr>
        <p:spPr>
          <a:xfrm>
            <a:off x="7284720" y="4826577"/>
            <a:ext cx="45559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CCA88B3-F0A2-6D4F-C585-9B798F7B05AE}"/>
              </a:ext>
            </a:extLst>
          </p:cNvPr>
          <p:cNvSpPr/>
          <p:nvPr/>
        </p:nvSpPr>
        <p:spPr>
          <a:xfrm rot="10800000">
            <a:off x="7452780" y="497027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533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685624"/>
              </p:ext>
            </p:extLst>
          </p:nvPr>
        </p:nvGraphicFramePr>
        <p:xfrm>
          <a:off x="351370" y="-6100573"/>
          <a:ext cx="16450730" cy="34716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3192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9847538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2163902"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2552351">
                <a:tc>
                  <a:txBody>
                    <a:bodyPr/>
                    <a:lstStyle/>
                    <a:p>
                      <a:r>
                        <a:rPr lang="en-US" altLang="zh-TW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80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8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80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533820" marR="533820" marT="266910" marB="2669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1D2D6F46-122D-FEED-9E83-8E77A2104650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EB64F96-F592-D4AF-AB20-84E58E0C9E30}"/>
              </a:ext>
            </a:extLst>
          </p:cNvPr>
          <p:cNvSpPr/>
          <p:nvPr/>
        </p:nvSpPr>
        <p:spPr>
          <a:xfrm>
            <a:off x="7284720" y="6033077"/>
            <a:ext cx="45559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5CCA88B3-F0A2-6D4F-C585-9B798F7B05AE}"/>
              </a:ext>
            </a:extLst>
          </p:cNvPr>
          <p:cNvSpPr/>
          <p:nvPr/>
        </p:nvSpPr>
        <p:spPr>
          <a:xfrm rot="10800000">
            <a:off x="7452780" y="617677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711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332865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6C462B4-D264-1321-1C2F-ABE5F124500A}"/>
              </a:ext>
            </a:extLst>
          </p:cNvPr>
          <p:cNvSpPr/>
          <p:nvPr/>
        </p:nvSpPr>
        <p:spPr>
          <a:xfrm>
            <a:off x="5181647" y="5590223"/>
            <a:ext cx="3337033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剩下的三角形以此類推</a:t>
            </a:r>
          </a:p>
        </p:txBody>
      </p:sp>
    </p:spTree>
    <p:extLst>
      <p:ext uri="{BB962C8B-B14F-4D97-AF65-F5344CB8AC3E}">
        <p14:creationId xmlns:p14="http://schemas.microsoft.com/office/powerpoint/2010/main" val="320715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96113"/>
              </p:ext>
            </p:extLst>
          </p:nvPr>
        </p:nvGraphicFramePr>
        <p:xfrm>
          <a:off x="8556944" y="360364"/>
          <a:ext cx="2796856" cy="61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36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7422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789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576938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3268582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7611"/>
              </p:ext>
            </p:extLst>
          </p:nvPr>
        </p:nvGraphicFramePr>
        <p:xfrm>
          <a:off x="6286500" y="563880"/>
          <a:ext cx="2736850" cy="5775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541562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2F7B784-BC8B-7475-AA45-F5E46C1D8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96678"/>
              </p:ext>
            </p:extLst>
          </p:nvPr>
        </p:nvGraphicFramePr>
        <p:xfrm>
          <a:off x="9258300" y="563880"/>
          <a:ext cx="2736850" cy="57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50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37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7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098287"/>
              </p:ext>
            </p:extLst>
          </p:nvPr>
        </p:nvGraphicFramePr>
        <p:xfrm>
          <a:off x="8556944" y="360364"/>
          <a:ext cx="2796856" cy="61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36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7422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789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576938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highlight>
                            <a:srgbClr val="00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1400" dirty="0">
                        <a:solidFill>
                          <a:schemeClr val="tx1"/>
                        </a:solidFill>
                        <a:highlight>
                          <a:srgbClr val="0000FF"/>
                        </a:highlight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</p:spTree>
    <p:extLst>
      <p:ext uri="{BB962C8B-B14F-4D97-AF65-F5344CB8AC3E}">
        <p14:creationId xmlns:p14="http://schemas.microsoft.com/office/powerpoint/2010/main" val="3504037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65308"/>
              </p:ext>
            </p:extLst>
          </p:nvPr>
        </p:nvGraphicFramePr>
        <p:xfrm>
          <a:off x="8556944" y="360364"/>
          <a:ext cx="2796856" cy="61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36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7422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789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576938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490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036723"/>
              </p:ext>
            </p:extLst>
          </p:nvPr>
        </p:nvGraphicFramePr>
        <p:xfrm>
          <a:off x="2601489" y="-915930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•••••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4981790" y="1893423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>
            <a:off x="5157470" y="201513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37196"/>
              </p:ext>
            </p:extLst>
          </p:nvPr>
        </p:nvGraphicFramePr>
        <p:xfrm>
          <a:off x="2601489" y="-915930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••••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4981790" y="277712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>
            <a:off x="5157470" y="289882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255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81441"/>
              </p:ext>
            </p:extLst>
          </p:nvPr>
        </p:nvGraphicFramePr>
        <p:xfrm>
          <a:off x="2601489" y="-915930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•••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4981790" y="376346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>
            <a:off x="5157470" y="388516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776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078777"/>
              </p:ext>
            </p:extLst>
          </p:nvPr>
        </p:nvGraphicFramePr>
        <p:xfrm>
          <a:off x="2601489" y="-915930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••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4981790" y="4763585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>
            <a:off x="5157470" y="488529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772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68376"/>
              </p:ext>
            </p:extLst>
          </p:nvPr>
        </p:nvGraphicFramePr>
        <p:xfrm>
          <a:off x="2601489" y="-915930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•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4981790" y="5677985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>
            <a:off x="5157470" y="579969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720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708036"/>
              </p:ext>
            </p:extLst>
          </p:nvPr>
        </p:nvGraphicFramePr>
        <p:xfrm>
          <a:off x="2601489" y="-5516505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7357006" y="1972760"/>
            <a:ext cx="44670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 rot="10800000">
            <a:off x="7532686" y="211646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61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59672"/>
              </p:ext>
            </p:extLst>
          </p:nvPr>
        </p:nvGraphicFramePr>
        <p:xfrm>
          <a:off x="2601489" y="-5516505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7357006" y="3051302"/>
            <a:ext cx="44670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 rot="10800000">
            <a:off x="7532686" y="319500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8639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16862"/>
              </p:ext>
            </p:extLst>
          </p:nvPr>
        </p:nvGraphicFramePr>
        <p:xfrm>
          <a:off x="2601489" y="-5516505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7357006" y="3929669"/>
            <a:ext cx="44670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 rot="10800000">
            <a:off x="7532686" y="40733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403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372838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458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092013"/>
              </p:ext>
            </p:extLst>
          </p:nvPr>
        </p:nvGraphicFramePr>
        <p:xfrm>
          <a:off x="2601489" y="-5516505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7357006" y="4786919"/>
            <a:ext cx="44670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 rot="10800000">
            <a:off x="7532686" y="493061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5158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458046"/>
              </p:ext>
            </p:extLst>
          </p:nvPr>
        </p:nvGraphicFramePr>
        <p:xfrm>
          <a:off x="2601489" y="-5516505"/>
          <a:ext cx="11699031" cy="25921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5899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700313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1538871"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24328234">
                <a:tc>
                  <a:txBody>
                    <a:bodyPr/>
                    <a:lstStyle/>
                    <a:p>
                      <a:r>
                        <a:rPr lang="en-US" altLang="zh-TW" sz="59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en-US" altLang="zh-TW" sz="63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</a:t>
                      </a:r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63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59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379630" marR="379630" marT="189816" marB="1898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02C323AA-9F00-8DD3-6EF4-D7CBEB2B25F2}"/>
              </a:ext>
            </a:extLst>
          </p:cNvPr>
          <p:cNvSpPr/>
          <p:nvPr/>
        </p:nvSpPr>
        <p:spPr>
          <a:xfrm>
            <a:off x="12705" y="12453"/>
            <a:ext cx="6397620" cy="68455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E4B2C7B-3255-797C-55D0-EA043279EEF9}"/>
              </a:ext>
            </a:extLst>
          </p:cNvPr>
          <p:cNvSpPr/>
          <p:nvPr/>
        </p:nvSpPr>
        <p:spPr>
          <a:xfrm>
            <a:off x="7357006" y="5777519"/>
            <a:ext cx="446701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384D7F3D-B38D-A4FD-1686-B3566DCB17EB}"/>
              </a:ext>
            </a:extLst>
          </p:cNvPr>
          <p:cNvSpPr/>
          <p:nvPr/>
        </p:nvSpPr>
        <p:spPr>
          <a:xfrm rot="10800000">
            <a:off x="7532686" y="592121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02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/>
        </p:nvGraphicFramePr>
        <p:xfrm>
          <a:off x="8556944" y="360364"/>
          <a:ext cx="2796856" cy="61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36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1674220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367894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2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5769380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5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 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****</a:t>
                      </a:r>
                    </a:p>
                    <a:p>
                      <a:r>
                        <a:rPr lang="zh-TW" altLang="en-US" sz="15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*****</a:t>
                      </a:r>
                      <a:endParaRPr lang="zh-TW" altLang="en-US" sz="14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90757" marR="90757" marT="45379" marB="45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5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4443EF0C-BFA4-01D3-33EE-C00A885D1A69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EBE6DE-F7B8-FF47-6791-9AEE3AE1EDF9}"/>
              </a:ext>
            </a:extLst>
          </p:cNvPr>
          <p:cNvSpPr/>
          <p:nvPr/>
        </p:nvSpPr>
        <p:spPr>
          <a:xfrm>
            <a:off x="838201" y="384867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9F279D7B-FC3C-50AD-F55E-DE0798F95168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300A0354-981B-6D5B-B4AC-2235FE237827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61E893B9-6F2F-A957-1756-E50CFC17661B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78446ECF-C587-11D2-0AEA-B2AF7946EB00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3F3F7C-8CA4-2960-BEA0-B36273BEE02C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72F83F8-C5A0-68F3-FF04-4ABB9186C9B2}"/>
              </a:ext>
            </a:extLst>
          </p:cNvPr>
          <p:cNvSpPr/>
          <p:nvPr/>
        </p:nvSpPr>
        <p:spPr>
          <a:xfrm>
            <a:off x="6096000" y="5590223"/>
            <a:ext cx="3337033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剩下的三角形以此類推</a:t>
            </a:r>
          </a:p>
        </p:txBody>
      </p:sp>
    </p:spTree>
    <p:extLst>
      <p:ext uri="{BB962C8B-B14F-4D97-AF65-F5344CB8AC3E}">
        <p14:creationId xmlns:p14="http://schemas.microsoft.com/office/powerpoint/2010/main" val="275236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1281325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</p:spTree>
    <p:extLst>
      <p:ext uri="{BB962C8B-B14F-4D97-AF65-F5344CB8AC3E}">
        <p14:creationId xmlns:p14="http://schemas.microsoft.com/office/powerpoint/2010/main" val="855201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31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95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4581525" y="118110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>
            <a:off x="4757205" y="130280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4581525" y="118110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>
            <a:off x="4757205" y="130280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8602A68-E81F-1840-7B4B-A4F740D3AC6F}"/>
              </a:ext>
            </a:extLst>
          </p:cNvPr>
          <p:cNvSpPr/>
          <p:nvPr/>
        </p:nvSpPr>
        <p:spPr>
          <a:xfrm>
            <a:off x="4581524" y="1982953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C27E08F3-DE59-D81F-C365-57CCED5FAD24}"/>
              </a:ext>
            </a:extLst>
          </p:cNvPr>
          <p:cNvSpPr/>
          <p:nvPr/>
        </p:nvSpPr>
        <p:spPr>
          <a:xfrm>
            <a:off x="4757205" y="210466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00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8F8DD4A-9DF7-A3E2-D31B-B297136C03BA}"/>
              </a:ext>
            </a:extLst>
          </p:cNvPr>
          <p:cNvSpPr/>
          <p:nvPr/>
        </p:nvSpPr>
        <p:spPr>
          <a:xfrm>
            <a:off x="4581524" y="2822955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21CBD697-BC2A-9778-5722-5BFC9ACD74FF}"/>
              </a:ext>
            </a:extLst>
          </p:cNvPr>
          <p:cNvSpPr/>
          <p:nvPr/>
        </p:nvSpPr>
        <p:spPr>
          <a:xfrm>
            <a:off x="4757205" y="294466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54735B6-B7C6-7E9E-0B55-77C3AC51D878}"/>
              </a:ext>
            </a:extLst>
          </p:cNvPr>
          <p:cNvSpPr/>
          <p:nvPr/>
        </p:nvSpPr>
        <p:spPr>
          <a:xfrm>
            <a:off x="4581525" y="118110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0C81498C-4AD7-E2E2-5EA3-2F5228E00626}"/>
              </a:ext>
            </a:extLst>
          </p:cNvPr>
          <p:cNvSpPr/>
          <p:nvPr/>
        </p:nvSpPr>
        <p:spPr>
          <a:xfrm>
            <a:off x="4757205" y="130280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7E6BBFD-AB9E-763C-3910-80420089455D}"/>
              </a:ext>
            </a:extLst>
          </p:cNvPr>
          <p:cNvSpPr/>
          <p:nvPr/>
        </p:nvSpPr>
        <p:spPr>
          <a:xfrm>
            <a:off x="4581524" y="1982953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9FF4219F-CBE4-89F4-4206-6B51635F0ECD}"/>
              </a:ext>
            </a:extLst>
          </p:cNvPr>
          <p:cNvSpPr/>
          <p:nvPr/>
        </p:nvSpPr>
        <p:spPr>
          <a:xfrm>
            <a:off x="4757205" y="210466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8141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/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3" name="矩形: 圓角 2">
            <a:extLst>
              <a:ext uri="{FF2B5EF4-FFF2-40B4-BE49-F238E27FC236}">
                <a16:creationId xmlns:a16="http://schemas.microsoft.com/office/drawing/2014/main" id="{37028A26-95D4-A1F5-726F-2438A32EBF11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06056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5603072-8ED6-F02F-9F50-75F0688FE278}"/>
              </a:ext>
            </a:extLst>
          </p:cNvPr>
          <p:cNvSpPr/>
          <p:nvPr/>
        </p:nvSpPr>
        <p:spPr>
          <a:xfrm>
            <a:off x="4581524" y="5010299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90E800B5-7E83-D89B-63D3-8DA80352A4CC}"/>
              </a:ext>
            </a:extLst>
          </p:cNvPr>
          <p:cNvSpPr/>
          <p:nvPr/>
        </p:nvSpPr>
        <p:spPr>
          <a:xfrm>
            <a:off x="4757205" y="5132006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CF9DB86-1D44-F141-14B8-3079642BF0CA}"/>
              </a:ext>
            </a:extLst>
          </p:cNvPr>
          <p:cNvSpPr/>
          <p:nvPr/>
        </p:nvSpPr>
        <p:spPr>
          <a:xfrm>
            <a:off x="4581524" y="2822955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10BAC40C-2978-22B4-DC0C-D59CE8962129}"/>
              </a:ext>
            </a:extLst>
          </p:cNvPr>
          <p:cNvSpPr/>
          <p:nvPr/>
        </p:nvSpPr>
        <p:spPr>
          <a:xfrm>
            <a:off x="4757205" y="294466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B2E1321-D4E0-778A-EFCF-980D02B74CD0}"/>
              </a:ext>
            </a:extLst>
          </p:cNvPr>
          <p:cNvSpPr/>
          <p:nvPr/>
        </p:nvSpPr>
        <p:spPr>
          <a:xfrm>
            <a:off x="4581525" y="118110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F601B9F-5F60-C734-9099-D56C60EFBDFD}"/>
              </a:ext>
            </a:extLst>
          </p:cNvPr>
          <p:cNvSpPr/>
          <p:nvPr/>
        </p:nvSpPr>
        <p:spPr>
          <a:xfrm>
            <a:off x="4757205" y="130280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43B5415-6BE1-8C0B-6CCE-F0E75F76AE9D}"/>
              </a:ext>
            </a:extLst>
          </p:cNvPr>
          <p:cNvSpPr/>
          <p:nvPr/>
        </p:nvSpPr>
        <p:spPr>
          <a:xfrm>
            <a:off x="4581524" y="1982953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96C5A426-D4D0-8E61-BFC4-BA62D0AF5794}"/>
              </a:ext>
            </a:extLst>
          </p:cNvPr>
          <p:cNvSpPr/>
          <p:nvPr/>
        </p:nvSpPr>
        <p:spPr>
          <a:xfrm>
            <a:off x="4757205" y="210466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626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5603072-8ED6-F02F-9F50-75F0688FE278}"/>
              </a:ext>
            </a:extLst>
          </p:cNvPr>
          <p:cNvSpPr/>
          <p:nvPr/>
        </p:nvSpPr>
        <p:spPr>
          <a:xfrm>
            <a:off x="4581524" y="5010299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90E800B5-7E83-D89B-63D3-8DA80352A4CC}"/>
              </a:ext>
            </a:extLst>
          </p:cNvPr>
          <p:cNvSpPr/>
          <p:nvPr/>
        </p:nvSpPr>
        <p:spPr>
          <a:xfrm>
            <a:off x="4757205" y="5132006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CF9DB86-1D44-F141-14B8-3079642BF0CA}"/>
              </a:ext>
            </a:extLst>
          </p:cNvPr>
          <p:cNvSpPr/>
          <p:nvPr/>
        </p:nvSpPr>
        <p:spPr>
          <a:xfrm>
            <a:off x="4581524" y="2822955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3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10BAC40C-2978-22B4-DC0C-D59CE8962129}"/>
              </a:ext>
            </a:extLst>
          </p:cNvPr>
          <p:cNvSpPr/>
          <p:nvPr/>
        </p:nvSpPr>
        <p:spPr>
          <a:xfrm>
            <a:off x="4757205" y="294466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EB2E1321-D4E0-778A-EFCF-980D02B74CD0}"/>
              </a:ext>
            </a:extLst>
          </p:cNvPr>
          <p:cNvSpPr/>
          <p:nvPr/>
        </p:nvSpPr>
        <p:spPr>
          <a:xfrm>
            <a:off x="4581525" y="1181100"/>
            <a:ext cx="6938430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EF601B9F-5F60-C734-9099-D56C60EFBDFD}"/>
              </a:ext>
            </a:extLst>
          </p:cNvPr>
          <p:cNvSpPr/>
          <p:nvPr/>
        </p:nvSpPr>
        <p:spPr>
          <a:xfrm>
            <a:off x="4757205" y="1302807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43B5415-6BE1-8C0B-6CCE-F0E75F76AE9D}"/>
              </a:ext>
            </a:extLst>
          </p:cNvPr>
          <p:cNvSpPr/>
          <p:nvPr/>
        </p:nvSpPr>
        <p:spPr>
          <a:xfrm>
            <a:off x="4581524" y="1982953"/>
            <a:ext cx="74009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96C5A426-D4D0-8E61-BFC4-BA62D0AF5794}"/>
              </a:ext>
            </a:extLst>
          </p:cNvPr>
          <p:cNvSpPr/>
          <p:nvPr/>
        </p:nvSpPr>
        <p:spPr>
          <a:xfrm>
            <a:off x="4757205" y="210466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95889F0-C9BA-5E74-5CB2-CA282EF04562}"/>
              </a:ext>
            </a:extLst>
          </p:cNvPr>
          <p:cNvSpPr/>
          <p:nvPr/>
        </p:nvSpPr>
        <p:spPr>
          <a:xfrm>
            <a:off x="1512889" y="5829613"/>
            <a:ext cx="9586911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由此可得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F09FF9F8-019C-81CC-206E-BAB7AA2DBCC4}"/>
              </a:ext>
            </a:extLst>
          </p:cNvPr>
          <p:cNvSpPr/>
          <p:nvPr/>
        </p:nvSpPr>
        <p:spPr>
          <a:xfrm>
            <a:off x="3344863" y="5951320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729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C67D18B-DE35-57F6-AF4C-E159B2F88001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06F1D5BA-C752-69D8-470B-F3C8FF1C0622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503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6496050" y="668921"/>
            <a:ext cx="45434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 rot="10800000">
            <a:off x="6778625" y="80932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64AD823-8C7B-2365-C4DF-22E93CCAF230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4DDFBACD-E150-CA81-F3BD-F4796234F11E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912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6AB008E-2C67-6DE9-9FFE-20B8318297D3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68D719BB-9DB8-90C1-878F-A688DB15E8F9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6496050" y="668921"/>
            <a:ext cx="45434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 rot="10800000">
            <a:off x="6778625" y="80932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EBB8DD-279D-DC29-9AED-C55A3511C776}"/>
              </a:ext>
            </a:extLst>
          </p:cNvPr>
          <p:cNvSpPr/>
          <p:nvPr/>
        </p:nvSpPr>
        <p:spPr>
          <a:xfrm>
            <a:off x="6496050" y="1500860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D21E1F3-EAD8-98E5-52EC-5C11E266E467}"/>
              </a:ext>
            </a:extLst>
          </p:cNvPr>
          <p:cNvSpPr/>
          <p:nvPr/>
        </p:nvSpPr>
        <p:spPr>
          <a:xfrm rot="10800000">
            <a:off x="6778625" y="1641264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731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6496050" y="668921"/>
            <a:ext cx="45434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 rot="10800000">
            <a:off x="6778625" y="80932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EBB8DD-279D-DC29-9AED-C55A3511C776}"/>
              </a:ext>
            </a:extLst>
          </p:cNvPr>
          <p:cNvSpPr/>
          <p:nvPr/>
        </p:nvSpPr>
        <p:spPr>
          <a:xfrm>
            <a:off x="6496050" y="1500860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D21E1F3-EAD8-98E5-52EC-5C11E266E467}"/>
              </a:ext>
            </a:extLst>
          </p:cNvPr>
          <p:cNvSpPr/>
          <p:nvPr/>
        </p:nvSpPr>
        <p:spPr>
          <a:xfrm rot="10800000">
            <a:off x="6778625" y="1641264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2BCF56E-A50B-DCA6-700F-B25F0F6EADC6}"/>
              </a:ext>
            </a:extLst>
          </p:cNvPr>
          <p:cNvSpPr/>
          <p:nvPr/>
        </p:nvSpPr>
        <p:spPr>
          <a:xfrm>
            <a:off x="6496050" y="2332799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D452F578-5207-2353-CE2E-2BF9661F7283}"/>
              </a:ext>
            </a:extLst>
          </p:cNvPr>
          <p:cNvSpPr/>
          <p:nvPr/>
        </p:nvSpPr>
        <p:spPr>
          <a:xfrm rot="10800000">
            <a:off x="6778625" y="247320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B5322B9-56B5-2D7E-B854-EBA5A2C307EE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091B105-72EE-428B-CA47-38C356DB20DA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605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0C424B8E-F0D2-6B33-47AE-3F9B74383EB6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1" name="等腰三角形 30">
            <a:extLst>
              <a:ext uri="{FF2B5EF4-FFF2-40B4-BE49-F238E27FC236}">
                <a16:creationId xmlns:a16="http://schemas.microsoft.com/office/drawing/2014/main" id="{0B1E1DD7-FA12-69B7-4827-EB227E18BC91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6496050" y="668921"/>
            <a:ext cx="45434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 rot="10800000">
            <a:off x="6778625" y="80932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EBB8DD-279D-DC29-9AED-C55A3511C776}"/>
              </a:ext>
            </a:extLst>
          </p:cNvPr>
          <p:cNvSpPr/>
          <p:nvPr/>
        </p:nvSpPr>
        <p:spPr>
          <a:xfrm>
            <a:off x="6496050" y="1500860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D21E1F3-EAD8-98E5-52EC-5C11E266E467}"/>
              </a:ext>
            </a:extLst>
          </p:cNvPr>
          <p:cNvSpPr/>
          <p:nvPr/>
        </p:nvSpPr>
        <p:spPr>
          <a:xfrm rot="10800000">
            <a:off x="6778625" y="1641264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2BCF56E-A50B-DCA6-700F-B25F0F6EADC6}"/>
              </a:ext>
            </a:extLst>
          </p:cNvPr>
          <p:cNvSpPr/>
          <p:nvPr/>
        </p:nvSpPr>
        <p:spPr>
          <a:xfrm>
            <a:off x="6496050" y="2332799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D452F578-5207-2353-CE2E-2BF9661F7283}"/>
              </a:ext>
            </a:extLst>
          </p:cNvPr>
          <p:cNvSpPr/>
          <p:nvPr/>
        </p:nvSpPr>
        <p:spPr>
          <a:xfrm rot="10800000">
            <a:off x="6778625" y="247320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0E713D3-AED8-11CF-41BD-AA15797559AA}"/>
              </a:ext>
            </a:extLst>
          </p:cNvPr>
          <p:cNvSpPr/>
          <p:nvPr/>
        </p:nvSpPr>
        <p:spPr>
          <a:xfrm>
            <a:off x="6496050" y="4960472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4876F96-E018-2FA1-21E4-94BCB85AA39A}"/>
              </a:ext>
            </a:extLst>
          </p:cNvPr>
          <p:cNvSpPr/>
          <p:nvPr/>
        </p:nvSpPr>
        <p:spPr>
          <a:xfrm rot="10800000">
            <a:off x="6778625" y="5100876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124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511ABE3-1787-0205-1A8C-C402BB8DA799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01E54785-12DD-D778-6B4F-9FA38B1A1DA7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42672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以此類推，當輸入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B1E22C1F-2712-0149-FF36-0B79CCB02C3B}"/>
              </a:ext>
            </a:extLst>
          </p:cNvPr>
          <p:cNvSpPr/>
          <p:nvPr/>
        </p:nvSpPr>
        <p:spPr>
          <a:xfrm rot="10800000">
            <a:off x="7161054" y="722120"/>
            <a:ext cx="3568439" cy="4995678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7B40E97-BF02-772A-5DA9-F286CAEAC19A}"/>
              </a:ext>
            </a:extLst>
          </p:cNvPr>
          <p:cNvSpPr/>
          <p:nvPr/>
        </p:nvSpPr>
        <p:spPr>
          <a:xfrm>
            <a:off x="6496050" y="668921"/>
            <a:ext cx="454342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CC4BF5C5-E68C-3956-AF80-A30B5CFF4868}"/>
              </a:ext>
            </a:extLst>
          </p:cNvPr>
          <p:cNvSpPr/>
          <p:nvPr/>
        </p:nvSpPr>
        <p:spPr>
          <a:xfrm rot="10800000">
            <a:off x="6778625" y="80932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0CEBB8DD-279D-DC29-9AED-C55A3511C776}"/>
              </a:ext>
            </a:extLst>
          </p:cNvPr>
          <p:cNvSpPr/>
          <p:nvPr/>
        </p:nvSpPr>
        <p:spPr>
          <a:xfrm>
            <a:off x="6496050" y="1500860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D21E1F3-EAD8-98E5-52EC-5C11E266E467}"/>
              </a:ext>
            </a:extLst>
          </p:cNvPr>
          <p:cNvSpPr/>
          <p:nvPr/>
        </p:nvSpPr>
        <p:spPr>
          <a:xfrm rot="10800000">
            <a:off x="6778625" y="1641264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2BCF56E-A50B-DCA6-700F-B25F0F6EADC6}"/>
              </a:ext>
            </a:extLst>
          </p:cNvPr>
          <p:cNvSpPr/>
          <p:nvPr/>
        </p:nvSpPr>
        <p:spPr>
          <a:xfrm>
            <a:off x="6496050" y="2332799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n-2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D452F578-5207-2353-CE2E-2BF9661F7283}"/>
              </a:ext>
            </a:extLst>
          </p:cNvPr>
          <p:cNvSpPr/>
          <p:nvPr/>
        </p:nvSpPr>
        <p:spPr>
          <a:xfrm rot="10800000">
            <a:off x="6778625" y="247320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0E713D3-AED8-11CF-41BD-AA15797559AA}"/>
              </a:ext>
            </a:extLst>
          </p:cNvPr>
          <p:cNvSpPr/>
          <p:nvPr/>
        </p:nvSpPr>
        <p:spPr>
          <a:xfrm>
            <a:off x="6496050" y="4960472"/>
            <a:ext cx="4981575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n-1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E4876F96-E018-2FA1-21E4-94BCB85AA39A}"/>
              </a:ext>
            </a:extLst>
          </p:cNvPr>
          <p:cNvSpPr/>
          <p:nvPr/>
        </p:nvSpPr>
        <p:spPr>
          <a:xfrm rot="10800000">
            <a:off x="6778625" y="5100876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5CDE09D-E626-DF90-07C3-7AD00F9B23BE}"/>
              </a:ext>
            </a:extLst>
          </p:cNvPr>
          <p:cNvSpPr/>
          <p:nvPr/>
        </p:nvSpPr>
        <p:spPr>
          <a:xfrm>
            <a:off x="4074474" y="5833268"/>
            <a:ext cx="6655019" cy="651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由此可得  第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32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B3F4C55B-7D00-93CE-D162-C60EC0E0697D}"/>
              </a:ext>
            </a:extLst>
          </p:cNvPr>
          <p:cNvSpPr/>
          <p:nvPr/>
        </p:nvSpPr>
        <p:spPr>
          <a:xfrm rot="10800000">
            <a:off x="5965825" y="5973672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873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32ED69B-FAC9-064E-F0EE-1D47D9CE05AE}"/>
              </a:ext>
            </a:extLst>
          </p:cNvPr>
          <p:cNvSpPr/>
          <p:nvPr/>
        </p:nvSpPr>
        <p:spPr>
          <a:xfrm>
            <a:off x="838200" y="5106113"/>
            <a:ext cx="4152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9C513D5-0522-8AF6-268F-9F54BC21CDD9}"/>
              </a:ext>
            </a:extLst>
          </p:cNvPr>
          <p:cNvSpPr/>
          <p:nvPr/>
        </p:nvSpPr>
        <p:spPr>
          <a:xfrm rot="10800000">
            <a:off x="1002847" y="5258223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3E5B73C-8F79-BDF0-506D-8B51603F8013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0B1986D-D7DD-D1C9-4DB0-0D7249EE1A32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36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32ED69B-FAC9-064E-F0EE-1D47D9CE05AE}"/>
              </a:ext>
            </a:extLst>
          </p:cNvPr>
          <p:cNvSpPr/>
          <p:nvPr/>
        </p:nvSpPr>
        <p:spPr>
          <a:xfrm>
            <a:off x="838200" y="5106113"/>
            <a:ext cx="4152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9C513D5-0522-8AF6-268F-9F54BC21CDD9}"/>
              </a:ext>
            </a:extLst>
          </p:cNvPr>
          <p:cNvSpPr/>
          <p:nvPr/>
        </p:nvSpPr>
        <p:spPr>
          <a:xfrm rot="10800000">
            <a:off x="1002847" y="5258223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0AAA04-EC35-9EEC-28C0-048FAE60F919}"/>
              </a:ext>
            </a:extLst>
          </p:cNvPr>
          <p:cNvCxnSpPr/>
          <p:nvPr/>
        </p:nvCxnSpPr>
        <p:spPr>
          <a:xfrm>
            <a:off x="7115175" y="3806699"/>
            <a:ext cx="10001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7283F6-DE8C-8009-5C26-45E76D303462}"/>
              </a:ext>
            </a:extLst>
          </p:cNvPr>
          <p:cNvSpPr/>
          <p:nvPr/>
        </p:nvSpPr>
        <p:spPr>
          <a:xfrm>
            <a:off x="9178925" y="3390729"/>
            <a:ext cx="1571625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程式碼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9E8F172-28DC-E736-20CE-0427126BCDF3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2423D30-7068-D50E-F43E-AC211E203E89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64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725709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C52D22A-C76C-C2F7-B86E-5DE2BF4186AE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</p:spTree>
    <p:extLst>
      <p:ext uri="{BB962C8B-B14F-4D97-AF65-F5344CB8AC3E}">
        <p14:creationId xmlns:p14="http://schemas.microsoft.com/office/powerpoint/2010/main" val="3984819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A2A2E0-B793-ECBB-7127-C4F42218A591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7B8E077-E3E5-AA37-6551-5924487ED90D}"/>
              </a:ext>
            </a:extLst>
          </p:cNvPr>
          <p:cNvSpPr/>
          <p:nvPr/>
        </p:nvSpPr>
        <p:spPr>
          <a:xfrm>
            <a:off x="838201" y="3848677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EBCFBA63-24CD-7FCB-463A-E8CDAE769BB0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7E771477-E409-24D6-C427-CA27B48FE87D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114A98ED-AEA2-8685-0EA2-38281BDD76A4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D6021438-C9FD-39DD-B5D3-E734C59FDDA4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6DC5ECE-35FA-A130-BE63-40E24AD19BF1}"/>
              </a:ext>
            </a:extLst>
          </p:cNvPr>
          <p:cNvSpPr/>
          <p:nvPr/>
        </p:nvSpPr>
        <p:spPr>
          <a:xfrm>
            <a:off x="4399437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032ED69B-FAC9-064E-F0EE-1D47D9CE05AE}"/>
              </a:ext>
            </a:extLst>
          </p:cNvPr>
          <p:cNvSpPr/>
          <p:nvPr/>
        </p:nvSpPr>
        <p:spPr>
          <a:xfrm>
            <a:off x="838200" y="5106113"/>
            <a:ext cx="4152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49C513D5-0522-8AF6-268F-9F54BC21CDD9}"/>
              </a:ext>
            </a:extLst>
          </p:cNvPr>
          <p:cNvSpPr/>
          <p:nvPr/>
        </p:nvSpPr>
        <p:spPr>
          <a:xfrm rot="10800000">
            <a:off x="1002847" y="5258223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90AAA04-EC35-9EEC-28C0-048FAE60F919}"/>
              </a:ext>
            </a:extLst>
          </p:cNvPr>
          <p:cNvCxnSpPr/>
          <p:nvPr/>
        </p:nvCxnSpPr>
        <p:spPr>
          <a:xfrm>
            <a:off x="7115175" y="3806699"/>
            <a:ext cx="1000125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7283F6-DE8C-8009-5C26-45E76D303462}"/>
              </a:ext>
            </a:extLst>
          </p:cNvPr>
          <p:cNvSpPr/>
          <p:nvPr/>
        </p:nvSpPr>
        <p:spPr>
          <a:xfrm>
            <a:off x="9178925" y="3390729"/>
            <a:ext cx="1571625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程式碼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9E8F172-28DC-E736-20CE-0427126BCDF3}"/>
              </a:ext>
            </a:extLst>
          </p:cNvPr>
          <p:cNvSpPr/>
          <p:nvPr/>
        </p:nvSpPr>
        <p:spPr>
          <a:xfrm>
            <a:off x="838200" y="447739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2423D30-7068-D50E-F43E-AC211E203E89}"/>
              </a:ext>
            </a:extLst>
          </p:cNvPr>
          <p:cNvSpPr/>
          <p:nvPr/>
        </p:nvSpPr>
        <p:spPr>
          <a:xfrm>
            <a:off x="1002847" y="462950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76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3176"/>
            <a:ext cx="11194143" cy="4443787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3955069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</p:spTree>
    <p:extLst>
      <p:ext uri="{BB962C8B-B14F-4D97-AF65-F5344CB8AC3E}">
        <p14:creationId xmlns:p14="http://schemas.microsoft.com/office/powerpoint/2010/main" val="2646704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3176"/>
            <a:ext cx="11194143" cy="4443787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3955069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1" y="4671387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</p:spTree>
    <p:extLst>
      <p:ext uri="{BB962C8B-B14F-4D97-AF65-F5344CB8AC3E}">
        <p14:creationId xmlns:p14="http://schemas.microsoft.com/office/powerpoint/2010/main" val="3817364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180304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-2041589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1" y="896622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7" y="1918023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0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3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787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5">
            <a:extLst>
              <a:ext uri="{FF2B5EF4-FFF2-40B4-BE49-F238E27FC236}">
                <a16:creationId xmlns:a16="http://schemas.microsoft.com/office/drawing/2014/main" id="{99942430-E4BC-7A52-4610-F793BB8DC85D}"/>
              </a:ext>
            </a:extLst>
          </p:cNvPr>
          <p:cNvSpPr txBox="1">
            <a:spLocks/>
          </p:cNvSpPr>
          <p:nvPr/>
        </p:nvSpPr>
        <p:spPr>
          <a:xfrm>
            <a:off x="3285670" y="3036958"/>
            <a:ext cx="11194143" cy="14814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180304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55078" y="-2418961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1" y="896622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7" y="1918023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0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3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52A4167-8498-3A66-F81E-E39F629C1572}"/>
              </a:ext>
            </a:extLst>
          </p:cNvPr>
          <p:cNvSpPr/>
          <p:nvPr/>
        </p:nvSpPr>
        <p:spPr>
          <a:xfrm>
            <a:off x="8137342" y="2977557"/>
            <a:ext cx="1666240" cy="2332672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7018EB3-D1BA-FB38-D9B0-373795711EA9}"/>
              </a:ext>
            </a:extLst>
          </p:cNvPr>
          <p:cNvSpPr/>
          <p:nvPr/>
        </p:nvSpPr>
        <p:spPr>
          <a:xfrm>
            <a:off x="7573089" y="3311954"/>
            <a:ext cx="1128506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2917018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25">
            <a:extLst>
              <a:ext uri="{FF2B5EF4-FFF2-40B4-BE49-F238E27FC236}">
                <a16:creationId xmlns:a16="http://schemas.microsoft.com/office/drawing/2014/main" id="{99942430-E4BC-7A52-4610-F793BB8DC85D}"/>
              </a:ext>
            </a:extLst>
          </p:cNvPr>
          <p:cNvSpPr txBox="1">
            <a:spLocks/>
          </p:cNvSpPr>
          <p:nvPr/>
        </p:nvSpPr>
        <p:spPr>
          <a:xfrm>
            <a:off x="3285670" y="3036958"/>
            <a:ext cx="11194143" cy="14814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180304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655078" y="-2418961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1" y="896622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7" y="1918023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0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1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3" y="1999015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100641D-00F1-8BD6-9032-FC42EE4D7065}"/>
              </a:ext>
            </a:extLst>
          </p:cNvPr>
          <p:cNvSpPr/>
          <p:nvPr/>
        </p:nvSpPr>
        <p:spPr>
          <a:xfrm rot="10800000">
            <a:off x="3832860" y="4081508"/>
            <a:ext cx="1666240" cy="2332672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B364046-9223-3464-5385-F5B492B5FAFA}"/>
              </a:ext>
            </a:extLst>
          </p:cNvPr>
          <p:cNvSpPr/>
          <p:nvPr/>
        </p:nvSpPr>
        <p:spPr>
          <a:xfrm>
            <a:off x="4642392" y="4988119"/>
            <a:ext cx="1128506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3569816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0" y="-37410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-2259303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1" y="678908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7" y="1700309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0" y="1781301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1" y="1781301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1" y="1781301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1" y="1781301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3" y="1781301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0703F0E-7E88-0D85-E10C-DF3BF14C1A20}"/>
              </a:ext>
            </a:extLst>
          </p:cNvPr>
          <p:cNvSpPr/>
          <p:nvPr/>
        </p:nvSpPr>
        <p:spPr>
          <a:xfrm>
            <a:off x="4274931" y="6057719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D66D435-B74E-A717-0FF2-C9F5592FC5C2}"/>
              </a:ext>
            </a:extLst>
          </p:cNvPr>
          <p:cNvSpPr/>
          <p:nvPr/>
        </p:nvSpPr>
        <p:spPr>
          <a:xfrm>
            <a:off x="4439578" y="6209829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89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1" y="-4824824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7046717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2" y="-4108506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8" y="-3087105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1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4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0703F0E-7E88-0D85-E10C-DF3BF14C1A20}"/>
              </a:ext>
            </a:extLst>
          </p:cNvPr>
          <p:cNvSpPr/>
          <p:nvPr/>
        </p:nvSpPr>
        <p:spPr>
          <a:xfrm>
            <a:off x="4274932" y="127030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D66D435-B74E-A717-0FF2-C9F5592FC5C2}"/>
              </a:ext>
            </a:extLst>
          </p:cNvPr>
          <p:cNvSpPr/>
          <p:nvPr/>
        </p:nvSpPr>
        <p:spPr>
          <a:xfrm>
            <a:off x="4439579" y="142241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E05B59A-441C-A1B8-8AA9-4CF709FB21E0}"/>
              </a:ext>
            </a:extLst>
          </p:cNvPr>
          <p:cNvSpPr/>
          <p:nvPr/>
        </p:nvSpPr>
        <p:spPr>
          <a:xfrm>
            <a:off x="5499100" y="4909560"/>
            <a:ext cx="4152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A6A12386-2355-972D-49D8-4E80068D3924}"/>
              </a:ext>
            </a:extLst>
          </p:cNvPr>
          <p:cNvSpPr/>
          <p:nvPr/>
        </p:nvSpPr>
        <p:spPr>
          <a:xfrm rot="10800000">
            <a:off x="5663747" y="5061670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392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4394201" y="-4824824"/>
            <a:ext cx="2209800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26" name="內容版面配置區 25">
            <a:extLst>
              <a:ext uri="{FF2B5EF4-FFF2-40B4-BE49-F238E27FC236}">
                <a16:creationId xmlns:a16="http://schemas.microsoft.com/office/drawing/2014/main" id="{EDF9D850-9255-8540-5936-26E7622E1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7046717"/>
            <a:ext cx="11194143" cy="14814160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triangle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a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"*"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8C4C709-4781-48B6-2858-5D69A9AB6335}"/>
              </a:ext>
            </a:extLst>
          </p:cNvPr>
          <p:cNvSpPr/>
          <p:nvPr/>
        </p:nvSpPr>
        <p:spPr>
          <a:xfrm>
            <a:off x="7302682" y="-4108506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EA7A154-A859-8D98-56A0-8E7E57E6F4B0}"/>
              </a:ext>
            </a:extLst>
          </p:cNvPr>
          <p:cNvSpPr/>
          <p:nvPr/>
        </p:nvSpPr>
        <p:spPr>
          <a:xfrm>
            <a:off x="7385958" y="-3087105"/>
            <a:ext cx="4660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        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...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51A31E6-DCC0-6234-ACBA-3F5438F1E456}"/>
              </a:ext>
            </a:extLst>
          </p:cNvPr>
          <p:cNvSpPr/>
          <p:nvPr/>
        </p:nvSpPr>
        <p:spPr>
          <a:xfrm>
            <a:off x="9677831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00DDB68-3BB4-ECE3-E85C-4B6F34EF2E31}"/>
              </a:ext>
            </a:extLst>
          </p:cNvPr>
          <p:cNvSpPr/>
          <p:nvPr/>
        </p:nvSpPr>
        <p:spPr>
          <a:xfrm rot="10800000">
            <a:off x="99926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430A9CF7-76C2-D26D-E413-A889A95223C0}"/>
              </a:ext>
            </a:extLst>
          </p:cNvPr>
          <p:cNvSpPr/>
          <p:nvPr/>
        </p:nvSpPr>
        <p:spPr>
          <a:xfrm>
            <a:off x="103074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F9F9F4E3-350F-66A8-225B-D7C3689437AD}"/>
              </a:ext>
            </a:extLst>
          </p:cNvPr>
          <p:cNvSpPr/>
          <p:nvPr/>
        </p:nvSpPr>
        <p:spPr>
          <a:xfrm rot="10800000">
            <a:off x="10622232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AB439AF-B5EE-C286-8D71-20882225B29A}"/>
              </a:ext>
            </a:extLst>
          </p:cNvPr>
          <p:cNvSpPr/>
          <p:nvPr/>
        </p:nvSpPr>
        <p:spPr>
          <a:xfrm>
            <a:off x="10947194" y="-3006113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0703F0E-7E88-0D85-E10C-DF3BF14C1A20}"/>
              </a:ext>
            </a:extLst>
          </p:cNvPr>
          <p:cNvSpPr/>
          <p:nvPr/>
        </p:nvSpPr>
        <p:spPr>
          <a:xfrm>
            <a:off x="4274932" y="1270305"/>
            <a:ext cx="60325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空格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+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a+1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6D66D435-B74E-A717-0FF2-C9F5592FC5C2}"/>
              </a:ext>
            </a:extLst>
          </p:cNvPr>
          <p:cNvSpPr/>
          <p:nvPr/>
        </p:nvSpPr>
        <p:spPr>
          <a:xfrm>
            <a:off x="4439579" y="1422415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E05B59A-441C-A1B8-8AA9-4CF709FB21E0}"/>
              </a:ext>
            </a:extLst>
          </p:cNvPr>
          <p:cNvSpPr/>
          <p:nvPr/>
        </p:nvSpPr>
        <p:spPr>
          <a:xfrm>
            <a:off x="5499100" y="4909560"/>
            <a:ext cx="415290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 第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行由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n-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a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 * 組成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A6A12386-2355-972D-49D8-4E80068D3924}"/>
              </a:ext>
            </a:extLst>
          </p:cNvPr>
          <p:cNvSpPr/>
          <p:nvPr/>
        </p:nvSpPr>
        <p:spPr>
          <a:xfrm rot="10800000">
            <a:off x="5663747" y="5061670"/>
            <a:ext cx="190802" cy="267116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AF77931-FF9A-55E2-E339-7100A206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67" y="515102"/>
            <a:ext cx="4782217" cy="59825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E6EDD98-2360-781B-E621-5C927354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094" y="568865"/>
            <a:ext cx="469648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33176"/>
            <a:ext cx="11019971" cy="6090024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題目敘述：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請輸入一不大於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10000</a:t>
            </a:r>
            <a:r>
              <a:rPr lang="zh-TW" altLang="zh-TW" sz="1600" kern="100" dirty="0">
                <a:effectLst/>
              </a:rPr>
              <a:t>的正整數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N</a:t>
            </a:r>
            <a:r>
              <a:rPr lang="zh-TW" altLang="zh-TW" sz="1600" kern="100" dirty="0">
                <a:effectLst/>
              </a:rPr>
              <a:t>，求取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50</a:t>
            </a:r>
            <a:r>
              <a:rPr lang="zh-TW" altLang="zh-TW" sz="1600" kern="100" dirty="0">
                <a:effectLst/>
              </a:rPr>
              <a:t>個範圍在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1 ~ N </a:t>
            </a:r>
            <a:r>
              <a:rPr lang="zh-TW" altLang="zh-TW" sz="1600" kern="100" dirty="0">
                <a:effectLst/>
              </a:rPr>
              <a:t>的亂數中，分別列出那些數值為奇數，那些數值為偶數，並算出其機率值。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zh-TW" altLang="zh-TW" sz="1600" kern="100" dirty="0">
                <a:effectLst/>
              </a:rPr>
              <a:t>例如 輸入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: 6666</a:t>
            </a:r>
          </a:p>
          <a:p>
            <a:pPr>
              <a:lnSpc>
                <a:spcPts val="1400"/>
              </a:lnSpc>
            </a:pP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zh-TW" altLang="zh-TW" sz="1600" kern="100" dirty="0">
                <a:effectLst/>
              </a:rPr>
              <a:t>奇數值有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: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2281,   2929,   2833,   3135,   17,     3089,   5063,   4599,   231,    2583,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961,    2669,   921,    1151,   3319,   2853,   3629,   5383,   5421,   1569,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5749,   2711,   1675,   79,     3379,   385,    6325,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</a:t>
            </a:r>
            <a:r>
              <a:rPr lang="zh-TW" altLang="zh-TW" sz="1600" kern="100" dirty="0">
                <a:effectLst/>
              </a:rPr>
              <a:t>共有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27</a:t>
            </a:r>
            <a:r>
              <a:rPr lang="zh-TW" altLang="zh-TW" sz="1600" kern="100" dirty="0">
                <a:effectLst/>
              </a:rPr>
              <a:t>個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,</a:t>
            </a:r>
            <a:r>
              <a:rPr lang="zh-TW" altLang="zh-TW" sz="1600" kern="100" dirty="0">
                <a:effectLst/>
              </a:rPr>
              <a:t>佔機率為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0.54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zh-TW" altLang="zh-TW" sz="1600" kern="100" dirty="0">
                <a:effectLst/>
              </a:rPr>
              <a:t>偶數值有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: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5678,   4296,   4662,   736,    2178,   5354,   870,    5238,   4802,   5954,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746,    2466,   2642,   1608,   164,    6430,   4910,   4036,   1004,   1398,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702,    3568,   5510,   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  <a:p>
            <a:pPr>
              <a:lnSpc>
                <a:spcPts val="1400"/>
              </a:lnSpc>
            </a:pP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===&gt;    </a:t>
            </a:r>
            <a:r>
              <a:rPr lang="zh-TW" altLang="zh-TW" sz="1600" kern="100" dirty="0">
                <a:effectLst/>
              </a:rPr>
              <a:t>共有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23</a:t>
            </a:r>
            <a:r>
              <a:rPr lang="zh-TW" altLang="zh-TW" sz="1600" kern="100" dirty="0">
                <a:effectLst/>
              </a:rPr>
              <a:t>個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,</a:t>
            </a:r>
            <a:r>
              <a:rPr lang="zh-TW" altLang="zh-TW" sz="1600" kern="100" dirty="0">
                <a:effectLst/>
              </a:rPr>
              <a:t>佔機率為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0.46</a:t>
            </a:r>
            <a:endParaRPr lang="zh-TW" altLang="zh-TW" sz="1600" kern="100" dirty="0">
              <a:effectLst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254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03267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276859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866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(Max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Min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34030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~ Max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EC55AA-0A25-089A-CACF-87D7754D6FF8}"/>
              </a:ext>
            </a:extLst>
          </p:cNvPr>
          <p:cNvSpPr/>
          <p:nvPr/>
        </p:nvSpPr>
        <p:spPr>
          <a:xfrm>
            <a:off x="838199" y="4863848"/>
            <a:ext cx="8227979" cy="142660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故如欲求範圍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~ Max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的整數隨機數，</a:t>
            </a:r>
            <a:b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可以使用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(Max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– Min + 1)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000000"/>
                </a:solidFill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endParaRPr kumimoji="0" lang="zh-TW" altLang="zh-TW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5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1685551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9CAA541-6650-A29F-E96A-DDEDCF731808}"/>
              </a:ext>
            </a:extLst>
          </p:cNvPr>
          <p:cNvSpPr/>
          <p:nvPr/>
        </p:nvSpPr>
        <p:spPr>
          <a:xfrm>
            <a:off x="6926489" y="2090160"/>
            <a:ext cx="3654425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使用亂數前須加入這二行</a:t>
            </a:r>
          </a:p>
        </p:txBody>
      </p:sp>
    </p:spTree>
    <p:extLst>
      <p:ext uri="{BB962C8B-B14F-4D97-AF65-F5344CB8AC3E}">
        <p14:creationId xmlns:p14="http://schemas.microsoft.com/office/powerpoint/2010/main" val="4289192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1075951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9CAA541-6650-A29F-E96A-DDEDCF731808}"/>
              </a:ext>
            </a:extLst>
          </p:cNvPr>
          <p:cNvSpPr/>
          <p:nvPr/>
        </p:nvSpPr>
        <p:spPr>
          <a:xfrm>
            <a:off x="6753678" y="3048000"/>
            <a:ext cx="3827236" cy="14668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自訂的取亂數函式，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如果要取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Min~Max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的亂數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可以直接呼叫這個函式</a:t>
            </a:r>
          </a:p>
        </p:txBody>
      </p:sp>
    </p:spTree>
    <p:extLst>
      <p:ext uri="{BB962C8B-B14F-4D97-AF65-F5344CB8AC3E}">
        <p14:creationId xmlns:p14="http://schemas.microsoft.com/office/powerpoint/2010/main" val="3151335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1057727" y="2507193"/>
            <a:ext cx="3390447" cy="657225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整數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用於讀入正整數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30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1505402" y="2227559"/>
            <a:ext cx="3361873" cy="92604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宣告空的整數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陣列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odd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，用於紀錄是奇數的亂數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674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4609629" y="2540117"/>
            <a:ext cx="5600248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紀錄奇數陣列填到哪一格，預設是第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格</a:t>
            </a:r>
          </a:p>
        </p:txBody>
      </p:sp>
    </p:spTree>
    <p:extLst>
      <p:ext uri="{BB962C8B-B14F-4D97-AF65-F5344CB8AC3E}">
        <p14:creationId xmlns:p14="http://schemas.microsoft.com/office/powerpoint/2010/main" val="1168266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1505402" y="2227559"/>
            <a:ext cx="3828598" cy="92604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宣告空的整數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陣列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even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，用於紀錄是偶數的亂數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772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4609629" y="2540117"/>
            <a:ext cx="5600248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紀錄偶數陣列填到哪一格，預設是第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格</a:t>
            </a:r>
          </a:p>
        </p:txBody>
      </p:sp>
    </p:spTree>
    <p:extLst>
      <p:ext uri="{BB962C8B-B14F-4D97-AF65-F5344CB8AC3E}">
        <p14:creationId xmlns:p14="http://schemas.microsoft.com/office/powerpoint/2010/main" val="3119975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3495204" y="3768842"/>
            <a:ext cx="3019896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用於暫存取到的亂數</a:t>
            </a:r>
          </a:p>
        </p:txBody>
      </p:sp>
    </p:spTree>
    <p:extLst>
      <p:ext uri="{BB962C8B-B14F-4D97-AF65-F5344CB8AC3E}">
        <p14:creationId xmlns:p14="http://schemas.microsoft.com/office/powerpoint/2010/main" val="3935240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257674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4381029" y="4240973"/>
            <a:ext cx="2286471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輸入一正整數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78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60380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02259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87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2581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6371754" y="3508375"/>
            <a:ext cx="2134071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設定亂數種子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8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7753351" y="1860550"/>
            <a:ext cx="3695700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50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次亂數並存到陣列裡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99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5675539" y="1993900"/>
            <a:ext cx="4905375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將取到的亂數存到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random_num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中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65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5523139" y="2317750"/>
            <a:ext cx="2115911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如果取到偶數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2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7142389" y="3736975"/>
            <a:ext cx="3954236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將亂數紀錄到偶數的陣列裡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616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2665639" y="3917950"/>
            <a:ext cx="2115911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如果取到奇數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91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4486649"/>
            <a:ext cx="20134007" cy="609002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7323364" y="5308600"/>
            <a:ext cx="3954236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將亂數紀錄到奇數的陣列裡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91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92301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3961039" y="1729873"/>
            <a:ext cx="1763486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輸出奇數值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26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92301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5500006" y="3429000"/>
            <a:ext cx="5510893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每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10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個資料一行，如果一行資料太多，就換行，並輸出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===&gt;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14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92301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en-US" altLang="zh-TW" sz="1800" kern="150" dirty="0">
              <a:solidFill>
                <a:srgbClr val="9898D9"/>
              </a:solidFill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6662057" y="3723861"/>
            <a:ext cx="151039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輸出資料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4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1132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37819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52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92301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en-US" altLang="zh-TW" sz="1800" kern="150" dirty="0">
              <a:solidFill>
                <a:srgbClr val="9898D9"/>
              </a:solidFill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6957331" y="4303299"/>
            <a:ext cx="2281919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輸出個數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&amp;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機率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370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44117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en-US" altLang="zh-TW" sz="1800" kern="150" dirty="0">
              <a:solidFill>
                <a:srgbClr val="9898D9"/>
              </a:solidFill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			 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4071256" y="1397828"/>
            <a:ext cx="274864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輸出偶數值也同理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7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" y="-14411700"/>
            <a:ext cx="20134007" cy="18135975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亂數的函式庫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取得現在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UNIX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時間的函式庫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自訂取亂數函式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用於紀錄奇數的陣列的末位置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{},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用於紀錄偶數的陣列的末位置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輸入一整數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以現在時間設定亂數種子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重複執行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次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1~N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之間的亂數 到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中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是偶數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紀錄到偶數的陣列未被填入資料的尾巴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else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不是偶數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就是奇數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random_num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紀錄到奇數的陣列未被填入資料的尾巴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陣列尾巴位置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奇數值有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en-US" altLang="zh-TW" sz="1800" kern="150" dirty="0">
              <a:solidFill>
                <a:srgbClr val="9898D9"/>
              </a:solidFill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odd_end_index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/*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要用浮點數去做除法，才會得到浮點數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偶數值有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:"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 </a:t>
            </a:r>
          </a:p>
          <a:p>
            <a:pPr hangingPunct="0"/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</a:t>
            </a:r>
            <a:r>
              <a:rPr lang="zh-TW" altLang="en-US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8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未被填入資料的尾巴的位置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有資料的註標值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+ 1 = 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資料數量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每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個資料一行，如果一行資料太多，就換行，並輸出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===&gt;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  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[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]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8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輸出資料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"\n===&gt;\t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共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</a:t>
            </a:r>
            <a:r>
              <a:rPr lang="zh-TW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佔機率為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even_end_index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50.0 </a:t>
            </a:r>
          </a:p>
          <a:p>
            <a:pPr hangingPunct="0"/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									  &lt;&lt; </a:t>
            </a:r>
            <a:r>
              <a:rPr lang="en-US" altLang="zh-TW" sz="18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12020244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3600" dirty="0"/>
              <a:t>第二題：亂數判斷奇偶，並求其機率</a:t>
            </a:r>
            <a:r>
              <a:rPr lang="en-US" altLang="zh-TW" sz="3600" dirty="0"/>
              <a:t>(</a:t>
            </a:r>
            <a:r>
              <a:rPr lang="zh-TW" altLang="en-US" sz="3600" dirty="0"/>
              <a:t>建議使用陣列</a:t>
            </a:r>
            <a:r>
              <a:rPr lang="en-US" altLang="zh-TW" sz="3600" dirty="0"/>
              <a:t>)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D1F1A8A-92E7-CD83-8E25-364691F2EC28}"/>
              </a:ext>
            </a:extLst>
          </p:cNvPr>
          <p:cNvSpPr/>
          <p:nvPr/>
        </p:nvSpPr>
        <p:spPr>
          <a:xfrm>
            <a:off x="4071256" y="1397828"/>
            <a:ext cx="274864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輸出偶數值也同理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CC41DE-EEE6-404E-F8BF-CF8336212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75" y="1577887"/>
            <a:ext cx="111472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86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18870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en-US" sz="1600" kern="100" dirty="0">
                <a:effectLst/>
              </a:rPr>
              <a:t>題目敘述：</a:t>
            </a:r>
          </a:p>
          <a:p>
            <a:pPr>
              <a:lnSpc>
                <a:spcPts val="2000"/>
              </a:lnSpc>
            </a:pPr>
            <a:r>
              <a:rPr lang="zh-TW" altLang="en-US" sz="1600" kern="100" dirty="0">
                <a:effectLst/>
              </a:rPr>
              <a:t>請輸入兩正整數</a:t>
            </a:r>
            <a:r>
              <a:rPr lang="en-US" altLang="zh-TW" sz="1600" kern="100" dirty="0">
                <a:effectLst/>
              </a:rPr>
              <a:t>M</a:t>
            </a:r>
            <a:r>
              <a:rPr lang="zh-TW" altLang="en-US" sz="1600" kern="100" dirty="0">
                <a:effectLst/>
              </a:rPr>
              <a:t>與</a:t>
            </a:r>
            <a:r>
              <a:rPr lang="en-US" altLang="zh-TW" sz="1600" kern="100" dirty="0">
                <a:effectLst/>
              </a:rPr>
              <a:t>N</a:t>
            </a:r>
            <a:r>
              <a:rPr lang="zh-TW" altLang="en-US" sz="1600" kern="100" dirty="0">
                <a:effectLst/>
              </a:rPr>
              <a:t>，列出兩正整數</a:t>
            </a:r>
            <a:r>
              <a:rPr lang="en-US" altLang="zh-TW" sz="1600" kern="100" dirty="0">
                <a:effectLst/>
              </a:rPr>
              <a:t>(</a:t>
            </a:r>
            <a:r>
              <a:rPr lang="zh-TW" altLang="en-US" sz="1600" kern="100" dirty="0">
                <a:effectLst/>
              </a:rPr>
              <a:t>包含兩正整數</a:t>
            </a:r>
            <a:r>
              <a:rPr lang="en-US" altLang="zh-TW" sz="1600" kern="100" dirty="0">
                <a:effectLst/>
              </a:rPr>
              <a:t>)</a:t>
            </a:r>
            <a:r>
              <a:rPr lang="zh-TW" altLang="en-US" sz="1600" kern="100" dirty="0">
                <a:effectLst/>
              </a:rPr>
              <a:t>之間的所有質數並求其個數及總和。 </a:t>
            </a:r>
            <a:r>
              <a:rPr lang="en-US" altLang="zh-TW" sz="1600" kern="100" dirty="0">
                <a:effectLst/>
              </a:rPr>
              <a:t>(</a:t>
            </a:r>
            <a:r>
              <a:rPr lang="zh-TW" altLang="en-US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</a:rPr>
              <a:t>)</a:t>
            </a:r>
          </a:p>
        </p:txBody>
      </p:sp>
      <p:graphicFrame>
        <p:nvGraphicFramePr>
          <p:cNvPr id="18" name="物件 17">
            <a:extLst>
              <a:ext uri="{FF2B5EF4-FFF2-40B4-BE49-F238E27FC236}">
                <a16:creationId xmlns:a16="http://schemas.microsoft.com/office/drawing/2014/main" id="{85A91E39-CAB0-4889-1E82-40C05BF15B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475252"/>
              </p:ext>
            </p:extLst>
          </p:nvPr>
        </p:nvGraphicFramePr>
        <p:xfrm>
          <a:off x="908504" y="2484436"/>
          <a:ext cx="8197396" cy="45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647480" imgH="3702410" progId="Word.Document.12">
                  <p:embed/>
                </p:oleObj>
              </mc:Choice>
              <mc:Fallback>
                <p:oleObj name="Document" r:id="rId3" imgW="6647480" imgH="3702410" progId="Word.Document.12">
                  <p:embed/>
                  <p:pic>
                    <p:nvPicPr>
                      <p:cNvPr id="18" name="物件 17">
                        <a:extLst>
                          <a:ext uri="{FF2B5EF4-FFF2-40B4-BE49-F238E27FC236}">
                            <a16:creationId xmlns:a16="http://schemas.microsoft.com/office/drawing/2014/main" id="{85A91E39-CAB0-4889-1E82-40C05BF15B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8504" y="2484436"/>
                        <a:ext cx="8197396" cy="45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573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188700" cy="4443787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F15F208-5799-206F-BC62-2BE651C604F8}"/>
              </a:ext>
            </a:extLst>
          </p:cNvPr>
          <p:cNvSpPr/>
          <p:nvPr/>
        </p:nvSpPr>
        <p:spPr>
          <a:xfrm>
            <a:off x="8405131" y="1546965"/>
            <a:ext cx="274864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輸入輸出的函式庫</a:t>
            </a:r>
          </a:p>
        </p:txBody>
      </p:sp>
    </p:spTree>
    <p:extLst>
      <p:ext uri="{BB962C8B-B14F-4D97-AF65-F5344CB8AC3E}">
        <p14:creationId xmlns:p14="http://schemas.microsoft.com/office/powerpoint/2010/main" val="90152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1188700" cy="4443787"/>
          </a:xfrm>
        </p:spPr>
        <p:txBody>
          <a:bodyPr/>
          <a:lstStyle/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24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24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F15F208-5799-206F-BC62-2BE651C604F8}"/>
              </a:ext>
            </a:extLst>
          </p:cNvPr>
          <p:cNvSpPr/>
          <p:nvPr/>
        </p:nvSpPr>
        <p:spPr>
          <a:xfrm>
            <a:off x="8262256" y="2061315"/>
            <a:ext cx="274864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算平方根的函式庫</a:t>
            </a:r>
          </a:p>
        </p:txBody>
      </p:sp>
    </p:spTree>
    <p:extLst>
      <p:ext uri="{BB962C8B-B14F-4D97-AF65-F5344CB8AC3E}">
        <p14:creationId xmlns:p14="http://schemas.microsoft.com/office/powerpoint/2010/main" val="1993492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1188700" cy="4443787"/>
          </a:xfrm>
        </p:spPr>
        <p:txBody>
          <a:bodyPr/>
          <a:lstStyle/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2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709306" y="1577887"/>
            <a:ext cx="392974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判斷是否為質數的自訂函式</a:t>
            </a:r>
          </a:p>
        </p:txBody>
      </p:sp>
    </p:spTree>
    <p:extLst>
      <p:ext uri="{BB962C8B-B14F-4D97-AF65-F5344CB8AC3E}">
        <p14:creationId xmlns:p14="http://schemas.microsoft.com/office/powerpoint/2010/main" val="1594832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1188700" cy="4443787"/>
          </a:xfrm>
        </p:spPr>
        <p:txBody>
          <a:bodyPr/>
          <a:lstStyle/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2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434986" y="2471098"/>
            <a:ext cx="139609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是質數</a:t>
            </a:r>
          </a:p>
        </p:txBody>
      </p:sp>
    </p:spTree>
    <p:extLst>
      <p:ext uri="{BB962C8B-B14F-4D97-AF65-F5344CB8AC3E}">
        <p14:creationId xmlns:p14="http://schemas.microsoft.com/office/powerpoint/2010/main" val="3055361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1188700" cy="4443787"/>
          </a:xfrm>
        </p:spPr>
        <p:txBody>
          <a:bodyPr/>
          <a:lstStyle/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2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4379866" y="3332158"/>
            <a:ext cx="5716634" cy="59137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小於或等於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的數、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、非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偶數不是質數</a:t>
            </a:r>
          </a:p>
        </p:txBody>
      </p:sp>
    </p:spTree>
    <p:extLst>
      <p:ext uri="{BB962C8B-B14F-4D97-AF65-F5344CB8AC3E}">
        <p14:creationId xmlns:p14="http://schemas.microsoft.com/office/powerpoint/2010/main" val="941032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0363"/>
            <a:ext cx="11188700" cy="6429057"/>
          </a:xfrm>
        </p:spPr>
        <p:txBody>
          <a:bodyPr/>
          <a:lstStyle/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2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2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2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2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2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2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2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2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2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2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855180F2-117D-6840-AA18-C6D7EA3C235A}"/>
                  </a:ext>
                </a:extLst>
              </p:cNvPr>
              <p:cNvSpPr/>
              <p:nvPr/>
            </p:nvSpPr>
            <p:spPr>
              <a:xfrm>
                <a:off x="5309506" y="4406578"/>
                <a:ext cx="5716634" cy="1217524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defRPr/>
                </a:pPr>
                <a:r>
                  <a:rPr lang="zh-TW" altLang="en-US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利用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for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迴圈，將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n</a:t>
                </a:r>
                <a:r>
                  <a:rPr lang="zh-TW" altLang="en-US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取餘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3~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</m:ctrlPr>
                      </m:radPr>
                      <m:deg/>
                      <m:e>
                        <m:r>
                          <a:rPr lang="en-US" altLang="zh-TW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Noto Sans TC" panose="020B0500000000000000" pitchFamily="34" charset="-120"/>
                            <a:cs typeface="JetBrains Mono" panose="02000009000000000000" pitchFamily="49" charset="0"/>
                          </a:rPr>
                          <m:t>𝑛</m:t>
                        </m:r>
                      </m:e>
                    </m:rad>
                    <m:r>
                      <a:rPr lang="zh-TW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間</m:t>
                    </m:r>
                  </m:oMath>
                </a14:m>
                <a:r>
                  <a:rPr lang="zh-TW" altLang="en-US" sz="240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的奇數，如果可以整除，則該數不是質數，反之則是質數</a:t>
                </a:r>
              </a:p>
            </p:txBody>
          </p:sp>
        </mc:Choice>
        <mc:Fallback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855180F2-117D-6840-AA18-C6D7EA3C2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506" y="4406578"/>
                <a:ext cx="5716634" cy="1217524"/>
              </a:xfrm>
              <a:prstGeom prst="roundRect">
                <a:avLst>
                  <a:gd name="adj" fmla="val 12842"/>
                </a:avLst>
              </a:prstGeom>
              <a:blipFill>
                <a:blip r:embed="rId3"/>
                <a:stretch>
                  <a:fillRect l="-853" t="-3000" r="-746" b="-95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29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第一題：滿天星星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5213350" cy="4443787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zh-TW" altLang="zh-TW" sz="1600" kern="100" dirty="0">
                <a:effectLst/>
              </a:rPr>
              <a:t>輸入一正整數，求出對應的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* </a:t>
            </a:r>
            <a:r>
              <a:rPr lang="zh-TW" altLang="zh-TW" sz="1600" kern="100" dirty="0">
                <a:effectLst/>
              </a:rPr>
              <a:t>圖形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 (</a:t>
            </a:r>
            <a:r>
              <a:rPr lang="zh-TW" altLang="zh-TW" sz="1600" kern="100" dirty="0">
                <a:effectLst/>
              </a:rPr>
              <a:t>參考所附執行檔</a:t>
            </a:r>
            <a:r>
              <a:rPr lang="en-US" altLang="zh-TW" sz="1600" kern="100" dirty="0">
                <a:effectLst/>
                <a:ea typeface="JetBrains Mono" panose="02000009000000000000" pitchFamily="49" charset="0"/>
              </a:rPr>
              <a:t>)</a:t>
            </a:r>
            <a:endParaRPr lang="zh-TW" altLang="zh-TW" sz="1600" kern="100" dirty="0">
              <a:effectLst/>
            </a:endParaRPr>
          </a:p>
          <a:p>
            <a:endParaRPr lang="zh-TW" altLang="en-US" dirty="0"/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BD10AED-54B9-2095-B179-F5C6C79ED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29017"/>
              </p:ext>
            </p:extLst>
          </p:nvPr>
        </p:nvGraphicFramePr>
        <p:xfrm>
          <a:off x="6850164" y="360363"/>
          <a:ext cx="4503636" cy="95040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7724">
                  <a:extLst>
                    <a:ext uri="{9D8B030D-6E8A-4147-A177-3AD203B41FA5}">
                      <a16:colId xmlns:a16="http://schemas.microsoft.com/office/drawing/2014/main" val="2891691346"/>
                    </a:ext>
                  </a:extLst>
                </a:gridCol>
                <a:gridCol w="2695912">
                  <a:extLst>
                    <a:ext uri="{9D8B030D-6E8A-4147-A177-3AD203B41FA5}">
                      <a16:colId xmlns:a16="http://schemas.microsoft.com/office/drawing/2014/main" val="827289690"/>
                    </a:ext>
                  </a:extLst>
                </a:gridCol>
              </a:tblGrid>
              <a:tr h="592401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範例輸入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範例輸出</a:t>
                      </a:r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1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5749701"/>
                  </a:ext>
                </a:extLst>
              </a:tr>
              <a:tr h="8911698">
                <a:tc>
                  <a:txBody>
                    <a:bodyPr/>
                    <a:lstStyle/>
                    <a:p>
                      <a:r>
                        <a:rPr lang="en-US" altLang="zh-TW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4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JetBrains Mono" panose="02000009000000000000" pitchFamily="49" charset="0"/>
                        <a:ea typeface="Noto Sans TC" panose="020B0500000000000000" pitchFamily="34" charset="-120"/>
                        <a:cs typeface="JetBrains Mono" panose="02000009000000000000" pitchFamily="49" charset="0"/>
                      </a:endParaRP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 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 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 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 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**</a:t>
                      </a:r>
                    </a:p>
                    <a:p>
                      <a:r>
                        <a:rPr lang="zh-TW" altLang="en-US" sz="2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JetBrains Mono" panose="02000009000000000000" pitchFamily="49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a:t>*</a:t>
                      </a:r>
                    </a:p>
                  </a:txBody>
                  <a:tcPr marL="146141" marR="146141" marT="73071" marB="730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154772"/>
                  </a:ext>
                </a:extLst>
              </a:tr>
            </a:tbl>
          </a:graphicData>
        </a:graphic>
      </p:graphicFrame>
      <p:sp>
        <p:nvSpPr>
          <p:cNvPr id="2" name="矩形: 圓角 1">
            <a:extLst>
              <a:ext uri="{FF2B5EF4-FFF2-40B4-BE49-F238E27FC236}">
                <a16:creationId xmlns:a16="http://schemas.microsoft.com/office/drawing/2014/main" id="{6380E8AF-AE32-3254-2B63-BDF2FD2E8AC4}"/>
              </a:ext>
            </a:extLst>
          </p:cNvPr>
          <p:cNvSpPr/>
          <p:nvPr/>
        </p:nvSpPr>
        <p:spPr>
          <a:xfrm>
            <a:off x="838200" y="2219363"/>
            <a:ext cx="2234249" cy="83193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當輸入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4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D132924-81CD-35CF-CEB8-ECA8BE23453B}"/>
              </a:ext>
            </a:extLst>
          </p:cNvPr>
          <p:cNvSpPr/>
          <p:nvPr/>
        </p:nvSpPr>
        <p:spPr>
          <a:xfrm>
            <a:off x="838201" y="3219959"/>
            <a:ext cx="4030980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產生了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4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個由*組成的三角形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6A51BB7E-C3BD-FF6D-B370-8EA52E78C583}"/>
              </a:ext>
            </a:extLst>
          </p:cNvPr>
          <p:cNvSpPr/>
          <p:nvPr/>
        </p:nvSpPr>
        <p:spPr>
          <a:xfrm>
            <a:off x="838201" y="3848677"/>
            <a:ext cx="3613149" cy="58674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由上而下分別為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00697A89-2BCE-251B-35F0-104E0C8A11C9}"/>
              </a:ext>
            </a:extLst>
          </p:cNvPr>
          <p:cNvSpPr/>
          <p:nvPr/>
        </p:nvSpPr>
        <p:spPr>
          <a:xfrm>
            <a:off x="3130074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17C4221-792A-C1B9-0857-A4BCE741617F}"/>
              </a:ext>
            </a:extLst>
          </p:cNvPr>
          <p:cNvSpPr/>
          <p:nvPr/>
        </p:nvSpPr>
        <p:spPr>
          <a:xfrm rot="10800000">
            <a:off x="34448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7E893916-DDAF-967A-9BCD-CB6F49CFFDA9}"/>
              </a:ext>
            </a:extLst>
          </p:cNvPr>
          <p:cNvSpPr/>
          <p:nvPr/>
        </p:nvSpPr>
        <p:spPr>
          <a:xfrm>
            <a:off x="37596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48EE46E-3031-E745-F199-B2674D67D582}"/>
              </a:ext>
            </a:extLst>
          </p:cNvPr>
          <p:cNvSpPr/>
          <p:nvPr/>
        </p:nvSpPr>
        <p:spPr>
          <a:xfrm rot="10800000">
            <a:off x="4074475" y="3929669"/>
            <a:ext cx="260350" cy="364480"/>
          </a:xfrm>
          <a:prstGeom prst="triangle">
            <a:avLst>
              <a:gd name="adj" fmla="val 1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508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29367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499100" y="2278380"/>
            <a:ext cx="5716634" cy="80772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因為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有可能會改變，所以利用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original_M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用來記錄未改變的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258200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29367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6096000" y="3680460"/>
            <a:ext cx="371348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計算範圍內共有多少質數</a:t>
            </a:r>
            <a:endParaRPr lang="en-US" altLang="zh-TW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260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29367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356860" y="4000500"/>
            <a:ext cx="239268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計算質數的總和</a:t>
            </a:r>
          </a:p>
        </p:txBody>
      </p:sp>
    </p:spTree>
    <p:extLst>
      <p:ext uri="{BB962C8B-B14F-4D97-AF65-F5344CB8AC3E}">
        <p14:creationId xmlns:p14="http://schemas.microsoft.com/office/powerpoint/2010/main" val="4201472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771683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573780" y="2916334"/>
            <a:ext cx="121158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M&lt;N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93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771683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474720" y="3188970"/>
            <a:ext cx="142494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M&gt;N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18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771683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474720" y="3188970"/>
            <a:ext cx="142494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M&gt;N</a:t>
            </a:r>
            <a:endParaRPr lang="zh-TW" altLang="en-US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C8BBE9F-D398-E530-079F-7A7C1D56B264}"/>
              </a:ext>
            </a:extLst>
          </p:cNvPr>
          <p:cNvSpPr/>
          <p:nvPr/>
        </p:nvSpPr>
        <p:spPr>
          <a:xfrm>
            <a:off x="4084320" y="4120515"/>
            <a:ext cx="182118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則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</a:p>
        </p:txBody>
      </p:sp>
    </p:spTree>
    <p:extLst>
      <p:ext uri="{BB962C8B-B14F-4D97-AF65-F5344CB8AC3E}">
        <p14:creationId xmlns:p14="http://schemas.microsoft.com/office/powerpoint/2010/main" val="941464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0208577"/>
            <a:ext cx="11188700" cy="1263173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3849370" y="3640455"/>
            <a:ext cx="400685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紀錄原來的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至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origial_M</a:t>
            </a:r>
            <a:endParaRPr lang="en-US" altLang="zh-TW" sz="240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32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151802"/>
            <a:ext cx="11188700" cy="1679225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6432550" y="2512695"/>
            <a:ext cx="400685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如果範圍內有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，則先處理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1098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151802"/>
            <a:ext cx="11188700" cy="1679225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5190490" y="2626995"/>
            <a:ext cx="229235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如果範圍內有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80192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4E6D9EEC-84A0-B321-A8AE-A117B9E52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3151802"/>
            <a:ext cx="11188700" cy="16792257"/>
          </a:xfrm>
        </p:spPr>
        <p:txBody>
          <a:bodyPr/>
          <a:lstStyle/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輸入輸出的函式庫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6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cmath</a:t>
            </a:r>
            <a:r>
              <a:rPr lang="en-US" altLang="zh-TW" sz="16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算平方根的函式庫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判斷是否為質數的自訂函式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bool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小於等於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的數、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、偶數不是質數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||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讓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取餘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3~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根號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的奇數，判斷是否為其之倍數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sqrt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false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true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24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25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26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用來記錄未改變的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27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計算範圍內共有多少質數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28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計算質數的總和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30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cin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&gt;&gt;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讀入範圍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31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確保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M&lt;N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33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34    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M&gt;N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交換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35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37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38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39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40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紀錄原來的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至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origial_M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41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42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43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44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之間是質數的有：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45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46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M&lt;=2&lt;=N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，則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M~N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之間包含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47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&amp;&amp;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48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"\n=&gt;\t2,\t"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49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50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+sum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51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M=3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52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53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54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使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不為偶數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為偶數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56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//M+1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57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58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59     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開始到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，判斷是否為質數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60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&lt;=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/*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非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偶數不是質數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*/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61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is_prime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如果是質數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62        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%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==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如果輸出超過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個質數或沒有輸出過，就換行並輸出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=&gt;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63    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"\n=&gt;\t"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64    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65             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質數個數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+1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66             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+=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質數總和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67        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",\t"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//</a:t>
            </a:r>
            <a:r>
              <a:rPr lang="zh-TW" altLang="zh-TW" sz="1600" kern="150" dirty="0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輸出</a:t>
            </a:r>
            <a:r>
              <a:rPr lang="en-US" altLang="zh-TW" sz="1600" kern="150" dirty="0" err="1">
                <a:solidFill>
                  <a:srgbClr val="9898D9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68    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69    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70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71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72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之間共有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cnt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個質數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\n\n"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73      </a:t>
            </a:r>
            <a:r>
              <a:rPr lang="en-US" altLang="zh-TW" sz="16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6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original_M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~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N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 </a:t>
            </a:r>
            <a:r>
              <a:rPr lang="zh-TW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之間總和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"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sum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600" kern="150" dirty="0">
                <a:solidFill>
                  <a:srgbClr val="0000FF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"\n"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74  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75      </a:t>
            </a:r>
            <a:r>
              <a:rPr lang="en-US" altLang="zh-TW" sz="1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6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6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76  </a:t>
            </a:r>
            <a:r>
              <a:rPr lang="en-US" altLang="zh-TW" sz="1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6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D5C41A2-A182-B2F4-B86D-9E4C46F81A3B}"/>
              </a:ext>
            </a:extLst>
          </p:cNvPr>
          <p:cNvSpPr/>
          <p:nvPr/>
        </p:nvSpPr>
        <p:spPr>
          <a:xfrm>
            <a:off x="-1439330" y="180304"/>
            <a:ext cx="6938430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F5784EAC-36BE-894A-EF27-0F9EB47E7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1600" dirty="0"/>
              <a:t>110</a:t>
            </a:r>
            <a:r>
              <a:rPr lang="zh-TW" altLang="en-US" sz="1600" dirty="0"/>
              <a:t>學年度上機考</a:t>
            </a:r>
            <a:br>
              <a:rPr lang="en-US" altLang="zh-TW" dirty="0"/>
            </a:br>
            <a:r>
              <a:rPr lang="zh-TW" altLang="en-US" sz="4000" dirty="0"/>
              <a:t>第三題：質數個數</a:t>
            </a:r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55180F2-117D-6840-AA18-C6D7EA3C235A}"/>
              </a:ext>
            </a:extLst>
          </p:cNvPr>
          <p:cNvSpPr/>
          <p:nvPr/>
        </p:nvSpPr>
        <p:spPr>
          <a:xfrm>
            <a:off x="6021070" y="3050319"/>
            <a:ext cx="1050290" cy="48006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r>
              <a:rPr lang="en-US" altLang="zh-TW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8271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7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F9D9EC"/>
      </a:dk2>
      <a:lt2>
        <a:srgbClr val="FEFBFF"/>
      </a:lt2>
      <a:accent1>
        <a:srgbClr val="F9D9EC"/>
      </a:accent1>
      <a:accent2>
        <a:srgbClr val="D8BFCE"/>
      </a:accent2>
      <a:accent3>
        <a:srgbClr val="FCEEE7"/>
      </a:accent3>
      <a:accent4>
        <a:srgbClr val="FFDAD6"/>
      </a:accent4>
      <a:accent5>
        <a:srgbClr val="E8E0E3"/>
      </a:accent5>
      <a:accent6>
        <a:srgbClr val="ECDFE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43409</Words>
  <Application>Microsoft Office PowerPoint</Application>
  <PresentationFormat>寬螢幕</PresentationFormat>
  <Paragraphs>5414</Paragraphs>
  <Slides>127</Slides>
  <Notes>69</Notes>
  <HiddenSlides>0</HiddenSlides>
  <MMClips>2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127</vt:i4>
      </vt:variant>
    </vt:vector>
  </HeadingPairs>
  <TitlesOfParts>
    <vt:vector size="136" baseType="lpstr">
      <vt:lpstr>Calibri</vt:lpstr>
      <vt:lpstr>Cambria Math</vt:lpstr>
      <vt:lpstr>Calibri Light</vt:lpstr>
      <vt:lpstr>JetBrains Mono Medium</vt:lpstr>
      <vt:lpstr>JetBrains Mono</vt:lpstr>
      <vt:lpstr>Noto Sans TC Medium</vt:lpstr>
      <vt:lpstr>Arial</vt:lpstr>
      <vt:lpstr>Office 佈景主題</vt:lpstr>
      <vt:lpstr>Microsoft Word 文件</vt:lpstr>
      <vt:lpstr>上機考考古題解析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第一題：滿天星星</vt:lpstr>
      <vt:lpstr>110學年度上機考 第二題：亂數判斷奇偶，並求其機率(建議使用陣列)</vt:lpstr>
      <vt:lpstr>取特定範圍整數隨機數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第二題：亂數判斷奇偶，並求其機率(建議使用陣列)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第三題：質數個數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  <vt:lpstr>110學年度上機考 第四題：終極密碼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2022-12-22T20:53:36Z</dcterms:modified>
</cp:coreProperties>
</file>